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8" r:id="rId4"/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</p:sldIdLst>
  <p:sldSz cy="10693400" cx="7560000"/>
  <p:notesSz cx="7556500" cy="10693400"/>
  <p:embeddedFontLst>
    <p:embeddedFont>
      <p:font typeface="DM Sans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000000"/>
          </p15:clr>
        </p15:guide>
        <p15:guide id="2" pos="2161">
          <p15:clr>
            <a:srgbClr val="000000"/>
          </p15:clr>
        </p15:guide>
        <p15:guide id="3" pos="288">
          <p15:clr>
            <a:srgbClr val="747775"/>
          </p15:clr>
        </p15:guide>
        <p15:guide id="4" pos="4466">
          <p15:clr>
            <a:srgbClr val="747775"/>
          </p15:clr>
        </p15:guide>
        <p15:guide id="5" orient="horz" pos="288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1"/>
        <p:guide pos="288"/>
        <p:guide pos="4466"/>
        <p:guide pos="288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font" Target="fonts/DMSans-regular.fntdata"/><Relationship Id="rId12" Type="http://schemas.openxmlformats.org/officeDocument/2006/relationships/slide" Target="slides/slide6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font" Target="fonts/DMSans-italic.fntdata"/><Relationship Id="rId14" Type="http://schemas.openxmlformats.org/officeDocument/2006/relationships/font" Target="fonts/DMSans-bold.fntdata"/><Relationship Id="rId16" Type="http://schemas.openxmlformats.org/officeDocument/2006/relationships/font" Target="fonts/DMSans-boldItalic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258483" y="802000"/>
            <a:ext cx="5040300" cy="4010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55650" y="5079350"/>
            <a:ext cx="6045200" cy="48120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bb3c2289f3_1_39:notes"/>
          <p:cNvSpPr txBox="1"/>
          <p:nvPr>
            <p:ph idx="1" type="body"/>
          </p:nvPr>
        </p:nvSpPr>
        <p:spPr>
          <a:xfrm>
            <a:off x="755650" y="5079350"/>
            <a:ext cx="6045200" cy="48120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g2bb3c2289f3_1_39:notes"/>
          <p:cNvSpPr/>
          <p:nvPr>
            <p:ph idx="2" type="sldImg"/>
          </p:nvPr>
        </p:nvSpPr>
        <p:spPr>
          <a:xfrm>
            <a:off x="1258483" y="802000"/>
            <a:ext cx="5040233" cy="4010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bb3c2289f3_1_52:notes"/>
          <p:cNvSpPr txBox="1"/>
          <p:nvPr>
            <p:ph idx="1" type="body"/>
          </p:nvPr>
        </p:nvSpPr>
        <p:spPr>
          <a:xfrm>
            <a:off x="755650" y="5079350"/>
            <a:ext cx="6045200" cy="48120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g2bb3c2289f3_1_52:notes"/>
          <p:cNvSpPr/>
          <p:nvPr>
            <p:ph idx="2" type="sldImg"/>
          </p:nvPr>
        </p:nvSpPr>
        <p:spPr>
          <a:xfrm>
            <a:off x="1258483" y="802000"/>
            <a:ext cx="5040233" cy="4010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bb3c2289f3_1_61:notes"/>
          <p:cNvSpPr txBox="1"/>
          <p:nvPr>
            <p:ph idx="1" type="body"/>
          </p:nvPr>
        </p:nvSpPr>
        <p:spPr>
          <a:xfrm>
            <a:off x="755650" y="5079350"/>
            <a:ext cx="6045200" cy="48120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g2bb3c2289f3_1_61:notes"/>
          <p:cNvSpPr/>
          <p:nvPr>
            <p:ph idx="2" type="sldImg"/>
          </p:nvPr>
        </p:nvSpPr>
        <p:spPr>
          <a:xfrm>
            <a:off x="1258483" y="802000"/>
            <a:ext cx="5040233" cy="4010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bb3c2289f3_1_98:notes"/>
          <p:cNvSpPr txBox="1"/>
          <p:nvPr>
            <p:ph idx="1" type="body"/>
          </p:nvPr>
        </p:nvSpPr>
        <p:spPr>
          <a:xfrm>
            <a:off x="755650" y="5079350"/>
            <a:ext cx="6045200" cy="48120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g2bb3c2289f3_1_98:notes"/>
          <p:cNvSpPr/>
          <p:nvPr>
            <p:ph idx="2" type="sldImg"/>
          </p:nvPr>
        </p:nvSpPr>
        <p:spPr>
          <a:xfrm>
            <a:off x="1258483" y="802000"/>
            <a:ext cx="5040233" cy="4010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bb3c2289f3_1_119:notes"/>
          <p:cNvSpPr txBox="1"/>
          <p:nvPr>
            <p:ph idx="1" type="body"/>
          </p:nvPr>
        </p:nvSpPr>
        <p:spPr>
          <a:xfrm>
            <a:off x="755650" y="5079350"/>
            <a:ext cx="6045200" cy="48120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g2bb3c2289f3_1_119:notes"/>
          <p:cNvSpPr/>
          <p:nvPr>
            <p:ph idx="2" type="sldImg"/>
          </p:nvPr>
        </p:nvSpPr>
        <p:spPr>
          <a:xfrm>
            <a:off x="1258483" y="802000"/>
            <a:ext cx="5040233" cy="4010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2bb3c2289f3_1_138:notes"/>
          <p:cNvSpPr txBox="1"/>
          <p:nvPr>
            <p:ph idx="1" type="body"/>
          </p:nvPr>
        </p:nvSpPr>
        <p:spPr>
          <a:xfrm>
            <a:off x="755650" y="5079350"/>
            <a:ext cx="6045200" cy="48120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g2bb3c2289f3_1_138:notes"/>
          <p:cNvSpPr/>
          <p:nvPr>
            <p:ph idx="2" type="sldImg"/>
          </p:nvPr>
        </p:nvSpPr>
        <p:spPr>
          <a:xfrm>
            <a:off x="1258483" y="802000"/>
            <a:ext cx="5040233" cy="4010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21622" y="870198"/>
            <a:ext cx="48099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134952" y="5988304"/>
            <a:ext cx="5296500" cy="2673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1" type="ftr"/>
          </p:nvPr>
        </p:nvSpPr>
        <p:spPr>
          <a:xfrm>
            <a:off x="4379992" y="9782354"/>
            <a:ext cx="25572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0" type="dt"/>
          </p:nvPr>
        </p:nvSpPr>
        <p:spPr>
          <a:xfrm>
            <a:off x="378317" y="9944862"/>
            <a:ext cx="1740300" cy="53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5447774" y="9944862"/>
            <a:ext cx="17403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1" type="ftr"/>
          </p:nvPr>
        </p:nvSpPr>
        <p:spPr>
          <a:xfrm>
            <a:off x="4379992" y="9782354"/>
            <a:ext cx="25572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0" type="dt"/>
          </p:nvPr>
        </p:nvSpPr>
        <p:spPr>
          <a:xfrm>
            <a:off x="378317" y="9944862"/>
            <a:ext cx="1740300" cy="53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5447774" y="9944862"/>
            <a:ext cx="17403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378317" y="427736"/>
            <a:ext cx="6809700" cy="1710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378317" y="2459482"/>
            <a:ext cx="6809700" cy="7057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1" type="ftr"/>
          </p:nvPr>
        </p:nvSpPr>
        <p:spPr>
          <a:xfrm>
            <a:off x="4379992" y="9782354"/>
            <a:ext cx="25572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0" type="dt"/>
          </p:nvPr>
        </p:nvSpPr>
        <p:spPr>
          <a:xfrm>
            <a:off x="378317" y="9944862"/>
            <a:ext cx="1740300" cy="53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5447774" y="9944862"/>
            <a:ext cx="17403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378317" y="427736"/>
            <a:ext cx="6809700" cy="1710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378317" y="2459482"/>
            <a:ext cx="3291300" cy="7057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2" type="body"/>
          </p:nvPr>
        </p:nvSpPr>
        <p:spPr>
          <a:xfrm>
            <a:off x="3896671" y="2459482"/>
            <a:ext cx="3291300" cy="7057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4379992" y="9782354"/>
            <a:ext cx="25572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0" type="dt"/>
          </p:nvPr>
        </p:nvSpPr>
        <p:spPr>
          <a:xfrm>
            <a:off x="378317" y="9944862"/>
            <a:ext cx="1740300" cy="53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2" type="sldNum"/>
          </p:nvPr>
        </p:nvSpPr>
        <p:spPr>
          <a:xfrm>
            <a:off x="5447774" y="9944862"/>
            <a:ext cx="17403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/>
          <p:nvPr>
            <p:ph type="title"/>
          </p:nvPr>
        </p:nvSpPr>
        <p:spPr>
          <a:xfrm>
            <a:off x="378317" y="427736"/>
            <a:ext cx="6809700" cy="1710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1" type="ftr"/>
          </p:nvPr>
        </p:nvSpPr>
        <p:spPr>
          <a:xfrm>
            <a:off x="4379992" y="9782354"/>
            <a:ext cx="25572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378317" y="9944862"/>
            <a:ext cx="1740300" cy="53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2" type="sldNum"/>
          </p:nvPr>
        </p:nvSpPr>
        <p:spPr>
          <a:xfrm>
            <a:off x="5447774" y="9944862"/>
            <a:ext cx="17403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showMasterSp="0" type="obj">
  <p:cSld name="OBJECT">
    <p:bg>
      <p:bgPr>
        <a:solidFill>
          <a:schemeClr val="lt1"/>
        </a:solidFill>
      </p:bgPr>
    </p:bg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622585" y="629693"/>
            <a:ext cx="5025178" cy="1647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5500">
                <a:solidFill>
                  <a:srgbClr val="3A1F5F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" type="body"/>
          </p:nvPr>
        </p:nvSpPr>
        <p:spPr>
          <a:xfrm>
            <a:off x="655404" y="2685136"/>
            <a:ext cx="4870800" cy="25692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500">
                <a:solidFill>
                  <a:srgbClr val="3A1F5F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616059" y="9563299"/>
            <a:ext cx="6318000" cy="9671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4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0" type="dt"/>
          </p:nvPr>
        </p:nvSpPr>
        <p:spPr>
          <a:xfrm>
            <a:off x="378317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8"/>
          <p:cNvSpPr txBox="1"/>
          <p:nvPr>
            <p:ph idx="12" type="sldNum"/>
          </p:nvPr>
        </p:nvSpPr>
        <p:spPr>
          <a:xfrm>
            <a:off x="5447774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>
  <p:cSld name="Blank">
    <p:bg>
      <p:bgPr>
        <a:solidFill>
          <a:schemeClr val="lt1"/>
        </a:solidFill>
      </p:bgPr>
    </p:bg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9"/>
          <p:cNvSpPr txBox="1"/>
          <p:nvPr>
            <p:ph idx="11" type="ftr"/>
          </p:nvPr>
        </p:nvSpPr>
        <p:spPr>
          <a:xfrm>
            <a:off x="616059" y="9563299"/>
            <a:ext cx="6318000" cy="9671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4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378317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2" type="sldNum"/>
          </p:nvPr>
        </p:nvSpPr>
        <p:spPr>
          <a:xfrm>
            <a:off x="5447774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/>
          <p:nvPr>
            <p:ph type="ctrTitle"/>
          </p:nvPr>
        </p:nvSpPr>
        <p:spPr>
          <a:xfrm>
            <a:off x="567476" y="3314954"/>
            <a:ext cx="6431399" cy="22456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5500">
                <a:solidFill>
                  <a:srgbClr val="3A1F5F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0"/>
          <p:cNvSpPr txBox="1"/>
          <p:nvPr>
            <p:ph idx="1" type="subTitle"/>
          </p:nvPr>
        </p:nvSpPr>
        <p:spPr>
          <a:xfrm>
            <a:off x="1134952" y="5988304"/>
            <a:ext cx="5296447" cy="2673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500">
                <a:solidFill>
                  <a:srgbClr val="3A1F5F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1" type="ftr"/>
          </p:nvPr>
        </p:nvSpPr>
        <p:spPr>
          <a:xfrm>
            <a:off x="616059" y="9563299"/>
            <a:ext cx="6318000" cy="9671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4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0" type="dt"/>
          </p:nvPr>
        </p:nvSpPr>
        <p:spPr>
          <a:xfrm>
            <a:off x="378317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5447774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622585" y="629693"/>
            <a:ext cx="5025178" cy="1647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5500">
                <a:solidFill>
                  <a:srgbClr val="3A1F5F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" type="body"/>
          </p:nvPr>
        </p:nvSpPr>
        <p:spPr>
          <a:xfrm>
            <a:off x="378317" y="2459482"/>
            <a:ext cx="3291363" cy="70576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2" type="body"/>
          </p:nvPr>
        </p:nvSpPr>
        <p:spPr>
          <a:xfrm>
            <a:off x="3896671" y="2459482"/>
            <a:ext cx="3291363" cy="70576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1"/>
          <p:cNvSpPr txBox="1"/>
          <p:nvPr>
            <p:ph idx="11" type="ftr"/>
          </p:nvPr>
        </p:nvSpPr>
        <p:spPr>
          <a:xfrm>
            <a:off x="616059" y="9563299"/>
            <a:ext cx="6318000" cy="9671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4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0" type="dt"/>
          </p:nvPr>
        </p:nvSpPr>
        <p:spPr>
          <a:xfrm>
            <a:off x="378317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5447774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622585" y="629693"/>
            <a:ext cx="5025178" cy="1647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5500">
                <a:solidFill>
                  <a:srgbClr val="3A1F5F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616059" y="9563299"/>
            <a:ext cx="6318000" cy="9671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4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378317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2" type="sldNum"/>
          </p:nvPr>
        </p:nvSpPr>
        <p:spPr>
          <a:xfrm>
            <a:off x="5447774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Layout" Target="../slideLayouts/slideLayout7.xml"/><Relationship Id="rId3" Type="http://schemas.openxmlformats.org/officeDocument/2006/relationships/slideLayout" Target="../slideLayouts/slideLayout8.xml"/><Relationship Id="rId4" Type="http://schemas.openxmlformats.org/officeDocument/2006/relationships/slideLayout" Target="../slideLayouts/slideLayout9.xml"/><Relationship Id="rId5" Type="http://schemas.openxmlformats.org/officeDocument/2006/relationships/slideLayout" Target="../slideLayouts/slideLayout10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78317" y="427736"/>
            <a:ext cx="6809700" cy="1710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78317" y="2459482"/>
            <a:ext cx="6809700" cy="7057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1" type="ftr"/>
          </p:nvPr>
        </p:nvSpPr>
        <p:spPr>
          <a:xfrm>
            <a:off x="4379992" y="9782354"/>
            <a:ext cx="25572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" name="Google Shape;9;p1"/>
          <p:cNvSpPr txBox="1"/>
          <p:nvPr>
            <p:ph idx="10" type="dt"/>
          </p:nvPr>
        </p:nvSpPr>
        <p:spPr>
          <a:xfrm>
            <a:off x="378317" y="9944862"/>
            <a:ext cx="1740300" cy="53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5447774" y="9944862"/>
            <a:ext cx="17403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/>
          <p:nvPr>
            <p:ph type="title"/>
          </p:nvPr>
        </p:nvSpPr>
        <p:spPr>
          <a:xfrm>
            <a:off x="622585" y="629693"/>
            <a:ext cx="5025178" cy="1647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5500" u="none" cap="none" strike="noStrike">
                <a:solidFill>
                  <a:srgbClr val="3A1F5F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1" name="Google Shape;41;p7"/>
          <p:cNvSpPr txBox="1"/>
          <p:nvPr>
            <p:ph idx="1" type="body"/>
          </p:nvPr>
        </p:nvSpPr>
        <p:spPr>
          <a:xfrm>
            <a:off x="655404" y="2685136"/>
            <a:ext cx="4870800" cy="25692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500" u="none" cap="none" strike="noStrike">
                <a:solidFill>
                  <a:srgbClr val="3A1F5F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2" name="Google Shape;42;p7"/>
          <p:cNvSpPr txBox="1"/>
          <p:nvPr>
            <p:ph idx="11" type="ftr"/>
          </p:nvPr>
        </p:nvSpPr>
        <p:spPr>
          <a:xfrm>
            <a:off x="616059" y="9563299"/>
            <a:ext cx="6318000" cy="9671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4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3" name="Google Shape;43;p7"/>
          <p:cNvSpPr txBox="1"/>
          <p:nvPr>
            <p:ph idx="10" type="dt"/>
          </p:nvPr>
        </p:nvSpPr>
        <p:spPr>
          <a:xfrm>
            <a:off x="378317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5447774" y="9944862"/>
            <a:ext cx="1740261" cy="534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1"/>
    <p:sldLayoutId id="2147483654" r:id="rId2"/>
    <p:sldLayoutId id="2147483655" r:id="rId3"/>
    <p:sldLayoutId id="2147483656" r:id="rId4"/>
    <p:sldLayoutId id="2147483657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jpg"/><Relationship Id="rId4" Type="http://schemas.openxmlformats.org/officeDocument/2006/relationships/image" Target="../media/image5.png"/><Relationship Id="rId5" Type="http://schemas.openxmlformats.org/officeDocument/2006/relationships/image" Target="../media/image2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9.jpg"/><Relationship Id="rId4" Type="http://schemas.openxmlformats.org/officeDocument/2006/relationships/image" Target="../media/image11.png"/><Relationship Id="rId5" Type="http://schemas.openxmlformats.org/officeDocument/2006/relationships/image" Target="../media/image21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image" Target="../media/image15.png"/><Relationship Id="rId10" Type="http://schemas.openxmlformats.org/officeDocument/2006/relationships/image" Target="../media/image2.png"/><Relationship Id="rId13" Type="http://schemas.openxmlformats.org/officeDocument/2006/relationships/image" Target="../media/image5.png"/><Relationship Id="rId1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3.png"/><Relationship Id="rId9" Type="http://schemas.openxmlformats.org/officeDocument/2006/relationships/image" Target="../media/image7.png"/><Relationship Id="rId14" Type="http://schemas.openxmlformats.org/officeDocument/2006/relationships/image" Target="../media/image21.png"/><Relationship Id="rId5" Type="http://schemas.openxmlformats.org/officeDocument/2006/relationships/image" Target="../media/image12.png"/><Relationship Id="rId6" Type="http://schemas.openxmlformats.org/officeDocument/2006/relationships/image" Target="../media/image6.png"/><Relationship Id="rId7" Type="http://schemas.openxmlformats.org/officeDocument/2006/relationships/image" Target="../media/image14.png"/><Relationship Id="rId8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21.png"/><Relationship Id="rId5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0.png"/><Relationship Id="rId4" Type="http://schemas.openxmlformats.org/officeDocument/2006/relationships/image" Target="../media/image5.png"/><Relationship Id="rId5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225903"/>
            <a:ext cx="7559992" cy="74661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3"/>
          <p:cNvSpPr/>
          <p:nvPr/>
        </p:nvSpPr>
        <p:spPr>
          <a:xfrm>
            <a:off x="0" y="12"/>
            <a:ext cx="7560309" cy="5063490"/>
          </a:xfrm>
          <a:custGeom>
            <a:rect b="b" l="l" r="r" t="t"/>
            <a:pathLst>
              <a:path extrusionOk="0" h="5063490" w="7560309">
                <a:moveTo>
                  <a:pt x="7559992" y="0"/>
                </a:moveTo>
                <a:lnTo>
                  <a:pt x="0" y="0"/>
                </a:lnTo>
                <a:lnTo>
                  <a:pt x="0" y="4247023"/>
                </a:lnTo>
                <a:lnTo>
                  <a:pt x="81210" y="4288153"/>
                </a:lnTo>
                <a:lnTo>
                  <a:pt x="165053" y="4329242"/>
                </a:lnTo>
                <a:lnTo>
                  <a:pt x="249547" y="4369279"/>
                </a:lnTo>
                <a:lnTo>
                  <a:pt x="334693" y="4408265"/>
                </a:lnTo>
                <a:lnTo>
                  <a:pt x="420491" y="4446199"/>
                </a:lnTo>
                <a:lnTo>
                  <a:pt x="506941" y="4483081"/>
                </a:lnTo>
                <a:lnTo>
                  <a:pt x="594042" y="4518912"/>
                </a:lnTo>
                <a:lnTo>
                  <a:pt x="681795" y="4553690"/>
                </a:lnTo>
                <a:lnTo>
                  <a:pt x="770199" y="4587417"/>
                </a:lnTo>
                <a:lnTo>
                  <a:pt x="859256" y="4620093"/>
                </a:lnTo>
                <a:lnTo>
                  <a:pt x="948964" y="4651717"/>
                </a:lnTo>
                <a:lnTo>
                  <a:pt x="1039324" y="4682289"/>
                </a:lnTo>
                <a:lnTo>
                  <a:pt x="1160473" y="4721254"/>
                </a:lnTo>
                <a:lnTo>
                  <a:pt x="1282542" y="4758117"/>
                </a:lnTo>
                <a:lnTo>
                  <a:pt x="1405533" y="4792879"/>
                </a:lnTo>
                <a:lnTo>
                  <a:pt x="1529444" y="4825540"/>
                </a:lnTo>
                <a:lnTo>
                  <a:pt x="1654277" y="4856099"/>
                </a:lnTo>
                <a:lnTo>
                  <a:pt x="1780030" y="4884557"/>
                </a:lnTo>
                <a:lnTo>
                  <a:pt x="1906705" y="4910913"/>
                </a:lnTo>
                <a:lnTo>
                  <a:pt x="2034300" y="4935168"/>
                </a:lnTo>
                <a:lnTo>
                  <a:pt x="2162816" y="4957322"/>
                </a:lnTo>
                <a:lnTo>
                  <a:pt x="2292253" y="4977374"/>
                </a:lnTo>
                <a:lnTo>
                  <a:pt x="2422611" y="4995326"/>
                </a:lnTo>
                <a:lnTo>
                  <a:pt x="2553889" y="5011175"/>
                </a:lnTo>
                <a:lnTo>
                  <a:pt x="2686089" y="5024924"/>
                </a:lnTo>
                <a:lnTo>
                  <a:pt x="2819209" y="5036571"/>
                </a:lnTo>
                <a:lnTo>
                  <a:pt x="2953250" y="5046117"/>
                </a:lnTo>
                <a:lnTo>
                  <a:pt x="3088211" y="5053562"/>
                </a:lnTo>
                <a:lnTo>
                  <a:pt x="3224094" y="5058906"/>
                </a:lnTo>
                <a:lnTo>
                  <a:pt x="3360897" y="5062148"/>
                </a:lnTo>
                <a:lnTo>
                  <a:pt x="3498620" y="5063289"/>
                </a:lnTo>
                <a:lnTo>
                  <a:pt x="3637265" y="5062330"/>
                </a:lnTo>
                <a:lnTo>
                  <a:pt x="3823556" y="5057782"/>
                </a:lnTo>
                <a:lnTo>
                  <a:pt x="4011483" y="5049498"/>
                </a:lnTo>
                <a:lnTo>
                  <a:pt x="4201047" y="5037479"/>
                </a:lnTo>
                <a:lnTo>
                  <a:pt x="4392248" y="5021726"/>
                </a:lnTo>
                <a:lnTo>
                  <a:pt x="4585085" y="5002237"/>
                </a:lnTo>
                <a:lnTo>
                  <a:pt x="4779558" y="4979013"/>
                </a:lnTo>
                <a:lnTo>
                  <a:pt x="4975668" y="4952054"/>
                </a:lnTo>
                <a:lnTo>
                  <a:pt x="5173414" y="4921360"/>
                </a:lnTo>
                <a:lnTo>
                  <a:pt x="5372796" y="4886931"/>
                </a:lnTo>
                <a:lnTo>
                  <a:pt x="5573814" y="4848767"/>
                </a:lnTo>
                <a:lnTo>
                  <a:pt x="5776468" y="4806868"/>
                </a:lnTo>
                <a:lnTo>
                  <a:pt x="5980758" y="4761234"/>
                </a:lnTo>
                <a:lnTo>
                  <a:pt x="6186685" y="4711866"/>
                </a:lnTo>
                <a:lnTo>
                  <a:pt x="6446393" y="4644904"/>
                </a:lnTo>
                <a:lnTo>
                  <a:pt x="6708657" y="4572106"/>
                </a:lnTo>
                <a:lnTo>
                  <a:pt x="6973477" y="4493473"/>
                </a:lnTo>
                <a:lnTo>
                  <a:pt x="7240853" y="4409004"/>
                </a:lnTo>
                <a:lnTo>
                  <a:pt x="7510785" y="4318701"/>
                </a:lnTo>
                <a:lnTo>
                  <a:pt x="7559992" y="4301697"/>
                </a:lnTo>
                <a:lnTo>
                  <a:pt x="7559992" y="0"/>
                </a:lnTo>
                <a:close/>
              </a:path>
            </a:pathLst>
          </a:custGeom>
          <a:solidFill>
            <a:srgbClr val="FCE9D5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79" name="Google Shape;79;p13"/>
          <p:cNvSpPr txBox="1"/>
          <p:nvPr>
            <p:ph type="title"/>
          </p:nvPr>
        </p:nvSpPr>
        <p:spPr>
          <a:xfrm>
            <a:off x="457200" y="630000"/>
            <a:ext cx="5717700" cy="168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81275">
            <a:spAutoFit/>
          </a:bodyPr>
          <a:lstStyle/>
          <a:p>
            <a:pPr indent="2374265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>
                <a:solidFill>
                  <a:srgbClr val="3F245C"/>
                </a:solidFill>
              </a:rPr>
              <a:t>every step of the way</a:t>
            </a:r>
            <a:endParaRPr sz="5200">
              <a:solidFill>
                <a:srgbClr val="3F245C"/>
              </a:solidFill>
            </a:endParaRPr>
          </a:p>
        </p:txBody>
      </p:sp>
      <p:sp>
        <p:nvSpPr>
          <p:cNvPr id="80" name="Google Shape;80;p13"/>
          <p:cNvSpPr txBox="1"/>
          <p:nvPr/>
        </p:nvSpPr>
        <p:spPr>
          <a:xfrm>
            <a:off x="457200" y="2500975"/>
            <a:ext cx="6211200" cy="14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3F245C"/>
                </a:solidFill>
                <a:latin typeface="DM Sans"/>
                <a:ea typeface="DM Sans"/>
                <a:cs typeface="DM Sans"/>
                <a:sym typeface="DM Sans"/>
              </a:rPr>
              <a:t>We provide free and confidential services, without judgement, for people having challenges with drugs, alcohol and mental health.</a:t>
            </a:r>
            <a:endParaRPr sz="2000">
              <a:solidFill>
                <a:srgbClr val="3F245C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3F245C"/>
                </a:solidFill>
                <a:latin typeface="DM Sans"/>
                <a:ea typeface="DM Sans"/>
                <a:cs typeface="DM Sans"/>
                <a:sym typeface="DM Sans"/>
              </a:rPr>
              <a:t>Need to talk? Reach out to us at</a:t>
            </a:r>
            <a:r>
              <a:rPr lang="en-US" sz="1800">
                <a:solidFill>
                  <a:srgbClr val="3D2662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r>
              <a:rPr b="1" lang="en-US" sz="1800">
                <a:solidFill>
                  <a:srgbClr val="0054A6"/>
                </a:solidFill>
                <a:latin typeface="DM Sans"/>
                <a:ea typeface="DM Sans"/>
                <a:cs typeface="DM Sans"/>
                <a:sym typeface="DM Sans"/>
              </a:rPr>
              <a:t>wearewithyou.org.uk</a:t>
            </a:r>
            <a:endParaRPr sz="1800">
              <a:solidFill>
                <a:srgbClr val="0054A6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81" name="Google Shape;81;p13"/>
          <p:cNvSpPr/>
          <p:nvPr/>
        </p:nvSpPr>
        <p:spPr>
          <a:xfrm>
            <a:off x="4195953" y="4405343"/>
            <a:ext cx="2977624" cy="2761615"/>
          </a:xfrm>
          <a:custGeom>
            <a:rect b="b" l="l" r="r" t="t"/>
            <a:pathLst>
              <a:path extrusionOk="0" h="2761615" w="2976245">
                <a:moveTo>
                  <a:pt x="1381743" y="57"/>
                </a:moveTo>
                <a:lnTo>
                  <a:pt x="1336001" y="0"/>
                </a:lnTo>
                <a:lnTo>
                  <a:pt x="1290748" y="1260"/>
                </a:lnTo>
                <a:lnTo>
                  <a:pt x="1246036" y="3837"/>
                </a:lnTo>
                <a:lnTo>
                  <a:pt x="1201913" y="7734"/>
                </a:lnTo>
                <a:lnTo>
                  <a:pt x="1158429" y="12948"/>
                </a:lnTo>
                <a:lnTo>
                  <a:pt x="1115634" y="19482"/>
                </a:lnTo>
                <a:lnTo>
                  <a:pt x="1073578" y="27336"/>
                </a:lnTo>
                <a:lnTo>
                  <a:pt x="1032311" y="36510"/>
                </a:lnTo>
                <a:lnTo>
                  <a:pt x="991883" y="47005"/>
                </a:lnTo>
                <a:lnTo>
                  <a:pt x="952342" y="58821"/>
                </a:lnTo>
                <a:lnTo>
                  <a:pt x="913740" y="71959"/>
                </a:lnTo>
                <a:lnTo>
                  <a:pt x="876126" y="86419"/>
                </a:lnTo>
                <a:lnTo>
                  <a:pt x="839549" y="102202"/>
                </a:lnTo>
                <a:lnTo>
                  <a:pt x="804060" y="119308"/>
                </a:lnTo>
                <a:lnTo>
                  <a:pt x="769707" y="137737"/>
                </a:lnTo>
                <a:lnTo>
                  <a:pt x="736542" y="157491"/>
                </a:lnTo>
                <a:lnTo>
                  <a:pt x="704614" y="178570"/>
                </a:lnTo>
                <a:lnTo>
                  <a:pt x="659769" y="210607"/>
                </a:lnTo>
                <a:lnTo>
                  <a:pt x="616414" y="243356"/>
                </a:lnTo>
                <a:lnTo>
                  <a:pt x="574547" y="276791"/>
                </a:lnTo>
                <a:lnTo>
                  <a:pt x="534166" y="310890"/>
                </a:lnTo>
                <a:lnTo>
                  <a:pt x="495270" y="345629"/>
                </a:lnTo>
                <a:lnTo>
                  <a:pt x="457858" y="380985"/>
                </a:lnTo>
                <a:lnTo>
                  <a:pt x="421927" y="416934"/>
                </a:lnTo>
                <a:lnTo>
                  <a:pt x="387476" y="453452"/>
                </a:lnTo>
                <a:lnTo>
                  <a:pt x="354504" y="490516"/>
                </a:lnTo>
                <a:lnTo>
                  <a:pt x="323009" y="528103"/>
                </a:lnTo>
                <a:lnTo>
                  <a:pt x="292989" y="566189"/>
                </a:lnTo>
                <a:lnTo>
                  <a:pt x="264443" y="604750"/>
                </a:lnTo>
                <a:lnTo>
                  <a:pt x="237369" y="643762"/>
                </a:lnTo>
                <a:lnTo>
                  <a:pt x="211766" y="683203"/>
                </a:lnTo>
                <a:lnTo>
                  <a:pt x="187633" y="723049"/>
                </a:lnTo>
                <a:lnTo>
                  <a:pt x="164966" y="763276"/>
                </a:lnTo>
                <a:lnTo>
                  <a:pt x="143766" y="803861"/>
                </a:lnTo>
                <a:lnTo>
                  <a:pt x="124030" y="844779"/>
                </a:lnTo>
                <a:lnTo>
                  <a:pt x="105756" y="886009"/>
                </a:lnTo>
                <a:lnTo>
                  <a:pt x="88944" y="927525"/>
                </a:lnTo>
                <a:lnTo>
                  <a:pt x="73592" y="969305"/>
                </a:lnTo>
                <a:lnTo>
                  <a:pt x="59697" y="1011325"/>
                </a:lnTo>
                <a:lnTo>
                  <a:pt x="47259" y="1053561"/>
                </a:lnTo>
                <a:lnTo>
                  <a:pt x="36276" y="1095990"/>
                </a:lnTo>
                <a:lnTo>
                  <a:pt x="26747" y="1138589"/>
                </a:lnTo>
                <a:lnTo>
                  <a:pt x="18669" y="1181333"/>
                </a:lnTo>
                <a:lnTo>
                  <a:pt x="12041" y="1224200"/>
                </a:lnTo>
                <a:lnTo>
                  <a:pt x="6862" y="1267165"/>
                </a:lnTo>
                <a:lnTo>
                  <a:pt x="3129" y="1310206"/>
                </a:lnTo>
                <a:lnTo>
                  <a:pt x="842" y="1353298"/>
                </a:lnTo>
                <a:lnTo>
                  <a:pt x="0" y="1396418"/>
                </a:lnTo>
                <a:lnTo>
                  <a:pt x="599" y="1439543"/>
                </a:lnTo>
                <a:lnTo>
                  <a:pt x="2639" y="1482649"/>
                </a:lnTo>
                <a:lnTo>
                  <a:pt x="6118" y="1525713"/>
                </a:lnTo>
                <a:lnTo>
                  <a:pt x="11035" y="1568710"/>
                </a:lnTo>
                <a:lnTo>
                  <a:pt x="17387" y="1611618"/>
                </a:lnTo>
                <a:lnTo>
                  <a:pt x="25174" y="1654413"/>
                </a:lnTo>
                <a:lnTo>
                  <a:pt x="34394" y="1697071"/>
                </a:lnTo>
                <a:lnTo>
                  <a:pt x="45045" y="1739569"/>
                </a:lnTo>
                <a:lnTo>
                  <a:pt x="57126" y="1781884"/>
                </a:lnTo>
                <a:lnTo>
                  <a:pt x="70635" y="1823991"/>
                </a:lnTo>
                <a:lnTo>
                  <a:pt x="85570" y="1865867"/>
                </a:lnTo>
                <a:lnTo>
                  <a:pt x="101930" y="1907489"/>
                </a:lnTo>
                <a:lnTo>
                  <a:pt x="119714" y="1948833"/>
                </a:lnTo>
                <a:lnTo>
                  <a:pt x="138919" y="1989876"/>
                </a:lnTo>
                <a:lnTo>
                  <a:pt x="159544" y="2030594"/>
                </a:lnTo>
                <a:lnTo>
                  <a:pt x="181588" y="2070963"/>
                </a:lnTo>
                <a:lnTo>
                  <a:pt x="205050" y="2110961"/>
                </a:lnTo>
                <a:lnTo>
                  <a:pt x="229926" y="2150562"/>
                </a:lnTo>
                <a:lnTo>
                  <a:pt x="260642" y="2195865"/>
                </a:lnTo>
                <a:lnTo>
                  <a:pt x="292727" y="2239333"/>
                </a:lnTo>
                <a:lnTo>
                  <a:pt x="326136" y="2280974"/>
                </a:lnTo>
                <a:lnTo>
                  <a:pt x="360823" y="2320793"/>
                </a:lnTo>
                <a:lnTo>
                  <a:pt x="396743" y="2358796"/>
                </a:lnTo>
                <a:lnTo>
                  <a:pt x="433850" y="2394991"/>
                </a:lnTo>
                <a:lnTo>
                  <a:pt x="472099" y="2429384"/>
                </a:lnTo>
                <a:lnTo>
                  <a:pt x="511445" y="2461979"/>
                </a:lnTo>
                <a:lnTo>
                  <a:pt x="551841" y="2492785"/>
                </a:lnTo>
                <a:lnTo>
                  <a:pt x="593244" y="2521808"/>
                </a:lnTo>
                <a:lnTo>
                  <a:pt x="635606" y="2549053"/>
                </a:lnTo>
                <a:lnTo>
                  <a:pt x="678884" y="2574526"/>
                </a:lnTo>
                <a:lnTo>
                  <a:pt x="662395" y="2623487"/>
                </a:lnTo>
                <a:lnTo>
                  <a:pt x="642430" y="2671134"/>
                </a:lnTo>
                <a:lnTo>
                  <a:pt x="619067" y="2717207"/>
                </a:lnTo>
                <a:lnTo>
                  <a:pt x="592384" y="2761445"/>
                </a:lnTo>
                <a:lnTo>
                  <a:pt x="638251" y="2749766"/>
                </a:lnTo>
                <a:lnTo>
                  <a:pt x="827449" y="2703162"/>
                </a:lnTo>
                <a:lnTo>
                  <a:pt x="920146" y="2679822"/>
                </a:lnTo>
                <a:lnTo>
                  <a:pt x="920209" y="2679670"/>
                </a:lnTo>
                <a:lnTo>
                  <a:pt x="965425" y="2693365"/>
                </a:lnTo>
                <a:lnTo>
                  <a:pt x="1011167" y="2705522"/>
                </a:lnTo>
                <a:lnTo>
                  <a:pt x="1057397" y="2716146"/>
                </a:lnTo>
                <a:lnTo>
                  <a:pt x="1104078" y="2725240"/>
                </a:lnTo>
                <a:lnTo>
                  <a:pt x="1151172" y="2732810"/>
                </a:lnTo>
                <a:lnTo>
                  <a:pt x="1198642" y="2738860"/>
                </a:lnTo>
                <a:lnTo>
                  <a:pt x="1246449" y="2743395"/>
                </a:lnTo>
                <a:lnTo>
                  <a:pt x="1294556" y="2746419"/>
                </a:lnTo>
                <a:lnTo>
                  <a:pt x="1342926" y="2747937"/>
                </a:lnTo>
                <a:lnTo>
                  <a:pt x="1391520" y="2747955"/>
                </a:lnTo>
                <a:lnTo>
                  <a:pt x="1440302" y="2746475"/>
                </a:lnTo>
                <a:lnTo>
                  <a:pt x="1489234" y="2743504"/>
                </a:lnTo>
                <a:lnTo>
                  <a:pt x="1538277" y="2739045"/>
                </a:lnTo>
                <a:lnTo>
                  <a:pt x="1587395" y="2733104"/>
                </a:lnTo>
                <a:lnTo>
                  <a:pt x="1636549" y="2725685"/>
                </a:lnTo>
                <a:lnTo>
                  <a:pt x="1685702" y="2716793"/>
                </a:lnTo>
                <a:lnTo>
                  <a:pt x="1734817" y="2706431"/>
                </a:lnTo>
                <a:lnTo>
                  <a:pt x="1783855" y="2694606"/>
                </a:lnTo>
                <a:lnTo>
                  <a:pt x="1832779" y="2681321"/>
                </a:lnTo>
                <a:lnTo>
                  <a:pt x="1881552" y="2666582"/>
                </a:lnTo>
                <a:lnTo>
                  <a:pt x="1930136" y="2650393"/>
                </a:lnTo>
                <a:lnTo>
                  <a:pt x="1978493" y="2632758"/>
                </a:lnTo>
                <a:lnTo>
                  <a:pt x="2026585" y="2613682"/>
                </a:lnTo>
                <a:lnTo>
                  <a:pt x="2074375" y="2593170"/>
                </a:lnTo>
                <a:lnTo>
                  <a:pt x="2121826" y="2571227"/>
                </a:lnTo>
                <a:lnTo>
                  <a:pt x="2168899" y="2547856"/>
                </a:lnTo>
                <a:lnTo>
                  <a:pt x="2208653" y="2526590"/>
                </a:lnTo>
                <a:lnTo>
                  <a:pt x="2247681" y="2504035"/>
                </a:lnTo>
                <a:lnTo>
                  <a:pt x="2285958" y="2480231"/>
                </a:lnTo>
                <a:lnTo>
                  <a:pt x="2323463" y="2455220"/>
                </a:lnTo>
                <a:lnTo>
                  <a:pt x="2360170" y="2429043"/>
                </a:lnTo>
                <a:lnTo>
                  <a:pt x="2396058" y="2401740"/>
                </a:lnTo>
                <a:lnTo>
                  <a:pt x="2431102" y="2373354"/>
                </a:lnTo>
                <a:lnTo>
                  <a:pt x="2465279" y="2343924"/>
                </a:lnTo>
                <a:lnTo>
                  <a:pt x="2498567" y="2313493"/>
                </a:lnTo>
                <a:lnTo>
                  <a:pt x="2530942" y="2282100"/>
                </a:lnTo>
                <a:lnTo>
                  <a:pt x="2562380" y="2249788"/>
                </a:lnTo>
                <a:lnTo>
                  <a:pt x="2592858" y="2216596"/>
                </a:lnTo>
                <a:lnTo>
                  <a:pt x="2622353" y="2182567"/>
                </a:lnTo>
                <a:lnTo>
                  <a:pt x="2650841" y="2147741"/>
                </a:lnTo>
                <a:lnTo>
                  <a:pt x="2678300" y="2112160"/>
                </a:lnTo>
                <a:lnTo>
                  <a:pt x="2704706" y="2075863"/>
                </a:lnTo>
                <a:lnTo>
                  <a:pt x="2730036" y="2038893"/>
                </a:lnTo>
                <a:lnTo>
                  <a:pt x="2754266" y="2001290"/>
                </a:lnTo>
                <a:lnTo>
                  <a:pt x="2777373" y="1963096"/>
                </a:lnTo>
                <a:lnTo>
                  <a:pt x="2799333" y="1924351"/>
                </a:lnTo>
                <a:lnTo>
                  <a:pt x="2820125" y="1885097"/>
                </a:lnTo>
                <a:lnTo>
                  <a:pt x="2839723" y="1845374"/>
                </a:lnTo>
                <a:lnTo>
                  <a:pt x="2858105" y="1805224"/>
                </a:lnTo>
                <a:lnTo>
                  <a:pt x="2875248" y="1764687"/>
                </a:lnTo>
                <a:lnTo>
                  <a:pt x="2891128" y="1723806"/>
                </a:lnTo>
                <a:lnTo>
                  <a:pt x="2905722" y="1682619"/>
                </a:lnTo>
                <a:lnTo>
                  <a:pt x="2919007" y="1641170"/>
                </a:lnTo>
                <a:lnTo>
                  <a:pt x="2930959" y="1599499"/>
                </a:lnTo>
                <a:lnTo>
                  <a:pt x="2941555" y="1557646"/>
                </a:lnTo>
                <a:lnTo>
                  <a:pt x="2950772" y="1515653"/>
                </a:lnTo>
                <a:lnTo>
                  <a:pt x="2958586" y="1473561"/>
                </a:lnTo>
                <a:lnTo>
                  <a:pt x="2964974" y="1431411"/>
                </a:lnTo>
                <a:lnTo>
                  <a:pt x="2969913" y="1389245"/>
                </a:lnTo>
                <a:lnTo>
                  <a:pt x="2973380" y="1347102"/>
                </a:lnTo>
                <a:lnTo>
                  <a:pt x="2975351" y="1305024"/>
                </a:lnTo>
                <a:lnTo>
                  <a:pt x="2975803" y="1263053"/>
                </a:lnTo>
                <a:lnTo>
                  <a:pt x="2974713" y="1221229"/>
                </a:lnTo>
                <a:lnTo>
                  <a:pt x="2972056" y="1179593"/>
                </a:lnTo>
                <a:lnTo>
                  <a:pt x="2967811" y="1138186"/>
                </a:lnTo>
                <a:lnTo>
                  <a:pt x="2961954" y="1097050"/>
                </a:lnTo>
                <a:lnTo>
                  <a:pt x="2954461" y="1056225"/>
                </a:lnTo>
                <a:lnTo>
                  <a:pt x="2945309" y="1015752"/>
                </a:lnTo>
                <a:lnTo>
                  <a:pt x="2934475" y="975673"/>
                </a:lnTo>
                <a:lnTo>
                  <a:pt x="2921936" y="936029"/>
                </a:lnTo>
                <a:lnTo>
                  <a:pt x="2907667" y="896860"/>
                </a:lnTo>
                <a:lnTo>
                  <a:pt x="2891647" y="858207"/>
                </a:lnTo>
                <a:lnTo>
                  <a:pt x="2873851" y="820113"/>
                </a:lnTo>
                <a:lnTo>
                  <a:pt x="2854257" y="782616"/>
                </a:lnTo>
                <a:lnTo>
                  <a:pt x="2832840" y="745760"/>
                </a:lnTo>
                <a:lnTo>
                  <a:pt x="2809578" y="709585"/>
                </a:lnTo>
                <a:lnTo>
                  <a:pt x="2784448" y="674131"/>
                </a:lnTo>
                <a:lnTo>
                  <a:pt x="2757426" y="639440"/>
                </a:lnTo>
                <a:lnTo>
                  <a:pt x="2728488" y="605553"/>
                </a:lnTo>
                <a:lnTo>
                  <a:pt x="2697612" y="572511"/>
                </a:lnTo>
                <a:lnTo>
                  <a:pt x="2659319" y="534468"/>
                </a:lnTo>
                <a:lnTo>
                  <a:pt x="2620071" y="497727"/>
                </a:lnTo>
                <a:lnTo>
                  <a:pt x="2579919" y="462290"/>
                </a:lnTo>
                <a:lnTo>
                  <a:pt x="2538913" y="428157"/>
                </a:lnTo>
                <a:lnTo>
                  <a:pt x="2497103" y="395329"/>
                </a:lnTo>
                <a:lnTo>
                  <a:pt x="2454538" y="363805"/>
                </a:lnTo>
                <a:lnTo>
                  <a:pt x="2411267" y="333587"/>
                </a:lnTo>
                <a:lnTo>
                  <a:pt x="2367342" y="304674"/>
                </a:lnTo>
                <a:lnTo>
                  <a:pt x="2322811" y="277068"/>
                </a:lnTo>
                <a:lnTo>
                  <a:pt x="2277725" y="250769"/>
                </a:lnTo>
                <a:lnTo>
                  <a:pt x="2232133" y="225778"/>
                </a:lnTo>
                <a:lnTo>
                  <a:pt x="2186085" y="202094"/>
                </a:lnTo>
                <a:lnTo>
                  <a:pt x="2139631" y="179719"/>
                </a:lnTo>
                <a:lnTo>
                  <a:pt x="2092820" y="158652"/>
                </a:lnTo>
                <a:lnTo>
                  <a:pt x="2045702" y="138895"/>
                </a:lnTo>
                <a:lnTo>
                  <a:pt x="1998328" y="120448"/>
                </a:lnTo>
                <a:lnTo>
                  <a:pt x="1950747" y="103311"/>
                </a:lnTo>
                <a:lnTo>
                  <a:pt x="1903008" y="87485"/>
                </a:lnTo>
                <a:lnTo>
                  <a:pt x="1855162" y="72970"/>
                </a:lnTo>
                <a:lnTo>
                  <a:pt x="1807259" y="59768"/>
                </a:lnTo>
                <a:lnTo>
                  <a:pt x="1759347" y="47877"/>
                </a:lnTo>
                <a:lnTo>
                  <a:pt x="1711477" y="37299"/>
                </a:lnTo>
                <a:lnTo>
                  <a:pt x="1663699" y="28035"/>
                </a:lnTo>
                <a:lnTo>
                  <a:pt x="1616062" y="20085"/>
                </a:lnTo>
                <a:lnTo>
                  <a:pt x="1568617" y="13448"/>
                </a:lnTo>
                <a:lnTo>
                  <a:pt x="1521412" y="8127"/>
                </a:lnTo>
                <a:lnTo>
                  <a:pt x="1474499" y="4121"/>
                </a:lnTo>
                <a:lnTo>
                  <a:pt x="1427926" y="1431"/>
                </a:lnTo>
                <a:lnTo>
                  <a:pt x="1381743" y="57"/>
                </a:lnTo>
                <a:close/>
              </a:path>
            </a:pathLst>
          </a:custGeom>
          <a:solidFill>
            <a:srgbClr val="F99B22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82" name="Google Shape;82;p13"/>
          <p:cNvSpPr txBox="1"/>
          <p:nvPr/>
        </p:nvSpPr>
        <p:spPr>
          <a:xfrm>
            <a:off x="4689900" y="5063500"/>
            <a:ext cx="2143800" cy="14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8100">
            <a:spAutoFit/>
          </a:bodyPr>
          <a:lstStyle/>
          <a:p>
            <a:pPr indent="0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3F245C"/>
                </a:solidFill>
                <a:latin typeface="DM Sans"/>
                <a:ea typeface="DM Sans"/>
                <a:cs typeface="DM Sans"/>
                <a:sym typeface="DM Sans"/>
              </a:rPr>
              <a:t>Whether you need advice for yourself or to support a friend or relative, we’re WithYou</a:t>
            </a:r>
            <a:endParaRPr sz="1800">
              <a:solidFill>
                <a:srgbClr val="3F245C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pic>
        <p:nvPicPr>
          <p:cNvPr id="83" name="Google Shape;83;p13"/>
          <p:cNvPicPr preferRelativeResize="0"/>
          <p:nvPr/>
        </p:nvPicPr>
        <p:blipFill rotWithShape="1">
          <a:blip r:embed="rId4">
            <a:alphaModFix/>
          </a:blip>
          <a:srcRect b="89" l="0" r="0" t="89"/>
          <a:stretch/>
        </p:blipFill>
        <p:spPr>
          <a:xfrm>
            <a:off x="471500" y="858175"/>
            <a:ext cx="2253375" cy="671325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3"/>
          <p:cNvSpPr txBox="1"/>
          <p:nvPr/>
        </p:nvSpPr>
        <p:spPr>
          <a:xfrm>
            <a:off x="471800" y="10080825"/>
            <a:ext cx="6618600" cy="23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12700" marR="5080" rtl="0" algn="l">
              <a:lnSpc>
                <a:spcPct val="105600"/>
              </a:lnSpc>
              <a:spcBef>
                <a:spcPts val="1540"/>
              </a:spcBef>
              <a:spcAft>
                <a:spcPts val="0"/>
              </a:spcAft>
              <a:buNone/>
            </a:pPr>
            <a:r>
              <a:rPr lang="en-US" sz="7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We Are With You. A registered charity in England (1001957) and Scotland (SC040009), and a private company incorporated in England &amp; Wales with company number 02580377. Registered office: Part Lower Ground Floor, Gate House, 1-3 St. John’s Square, London, England, EC1M 4DH.</a:t>
            </a:r>
            <a:endParaRPr b="1" sz="75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3430600" y="9640163"/>
            <a:ext cx="36600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1270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wearewithyou.org.uk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4800" y="9576012"/>
            <a:ext cx="1438766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4"/>
          <p:cNvPicPr preferRelativeResize="0"/>
          <p:nvPr/>
        </p:nvPicPr>
        <p:blipFill rotWithShape="1">
          <a:blip r:embed="rId3">
            <a:alphaModFix/>
          </a:blip>
          <a:srcRect b="0" l="1225" r="17632" t="0"/>
          <a:stretch/>
        </p:blipFill>
        <p:spPr>
          <a:xfrm>
            <a:off x="0" y="12"/>
            <a:ext cx="7559992" cy="6209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4"/>
          <p:cNvPicPr preferRelativeResize="0"/>
          <p:nvPr/>
        </p:nvPicPr>
        <p:blipFill rotWithShape="1">
          <a:blip r:embed="rId4">
            <a:alphaModFix/>
          </a:blip>
          <a:srcRect b="1418" l="1234" r="4496" t="37717"/>
          <a:stretch/>
        </p:blipFill>
        <p:spPr>
          <a:xfrm>
            <a:off x="0" y="3789275"/>
            <a:ext cx="7560001" cy="690412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4"/>
          <p:cNvSpPr txBox="1"/>
          <p:nvPr/>
        </p:nvSpPr>
        <p:spPr>
          <a:xfrm>
            <a:off x="471800" y="6780275"/>
            <a:ext cx="6618600" cy="13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We provide free and confidential services, without judgement, for people having challenges with drugs, alcohol and mental health.</a:t>
            </a:r>
            <a:endParaRPr sz="2000">
              <a:latin typeface="DM Sans"/>
              <a:ea typeface="DM Sans"/>
              <a:cs typeface="DM Sans"/>
              <a:sym typeface="DM Sans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Need to talk? Reach out to us at </a:t>
            </a:r>
            <a:r>
              <a:rPr b="1" lang="en-US" sz="1800">
                <a:solidFill>
                  <a:srgbClr val="F99B22"/>
                </a:solidFill>
                <a:latin typeface="DM Sans"/>
                <a:ea typeface="DM Sans"/>
                <a:cs typeface="DM Sans"/>
                <a:sym typeface="DM Sans"/>
              </a:rPr>
              <a:t>wearewithyou.org.uk</a:t>
            </a:r>
            <a:endParaRPr sz="1800">
              <a:solidFill>
                <a:srgbClr val="F99B22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94" name="Google Shape;94;p14"/>
          <p:cNvSpPr/>
          <p:nvPr/>
        </p:nvSpPr>
        <p:spPr>
          <a:xfrm>
            <a:off x="4" y="538116"/>
            <a:ext cx="3035935" cy="2809240"/>
          </a:xfrm>
          <a:custGeom>
            <a:rect b="b" l="l" r="r" t="t"/>
            <a:pathLst>
              <a:path extrusionOk="0" h="2809240" w="3035935">
                <a:moveTo>
                  <a:pt x="1463260" y="0"/>
                </a:moveTo>
                <a:lnTo>
                  <a:pt x="1411794" y="1005"/>
                </a:lnTo>
                <a:lnTo>
                  <a:pt x="1359703" y="3490"/>
                </a:lnTo>
                <a:lnTo>
                  <a:pt x="1307001" y="7472"/>
                </a:lnTo>
                <a:lnTo>
                  <a:pt x="1253704" y="12970"/>
                </a:lnTo>
                <a:lnTo>
                  <a:pt x="1199828" y="20001"/>
                </a:lnTo>
                <a:lnTo>
                  <a:pt x="1145387" y="28582"/>
                </a:lnTo>
                <a:lnTo>
                  <a:pt x="1107840" y="35927"/>
                </a:lnTo>
                <a:lnTo>
                  <a:pt x="1070340" y="45084"/>
                </a:lnTo>
                <a:lnTo>
                  <a:pt x="1032921" y="56017"/>
                </a:lnTo>
                <a:lnTo>
                  <a:pt x="995619" y="68691"/>
                </a:lnTo>
                <a:lnTo>
                  <a:pt x="958468" y="83071"/>
                </a:lnTo>
                <a:lnTo>
                  <a:pt x="921505" y="99122"/>
                </a:lnTo>
                <a:lnTo>
                  <a:pt x="884763" y="116809"/>
                </a:lnTo>
                <a:lnTo>
                  <a:pt x="848280" y="136095"/>
                </a:lnTo>
                <a:lnTo>
                  <a:pt x="812088" y="156947"/>
                </a:lnTo>
                <a:lnTo>
                  <a:pt x="776224" y="179328"/>
                </a:lnTo>
                <a:lnTo>
                  <a:pt x="740724" y="203204"/>
                </a:lnTo>
                <a:lnTo>
                  <a:pt x="705621" y="228539"/>
                </a:lnTo>
                <a:lnTo>
                  <a:pt x="670951" y="255298"/>
                </a:lnTo>
                <a:lnTo>
                  <a:pt x="636750" y="283445"/>
                </a:lnTo>
                <a:lnTo>
                  <a:pt x="603052" y="312946"/>
                </a:lnTo>
                <a:lnTo>
                  <a:pt x="569893" y="343766"/>
                </a:lnTo>
                <a:lnTo>
                  <a:pt x="537307" y="375868"/>
                </a:lnTo>
                <a:lnTo>
                  <a:pt x="505331" y="409218"/>
                </a:lnTo>
                <a:lnTo>
                  <a:pt x="473998" y="443780"/>
                </a:lnTo>
                <a:lnTo>
                  <a:pt x="443345" y="479520"/>
                </a:lnTo>
                <a:lnTo>
                  <a:pt x="413407" y="516402"/>
                </a:lnTo>
                <a:lnTo>
                  <a:pt x="384218" y="554390"/>
                </a:lnTo>
                <a:lnTo>
                  <a:pt x="355814" y="593450"/>
                </a:lnTo>
                <a:lnTo>
                  <a:pt x="328230" y="633546"/>
                </a:lnTo>
                <a:lnTo>
                  <a:pt x="301501" y="674643"/>
                </a:lnTo>
                <a:lnTo>
                  <a:pt x="275662" y="716706"/>
                </a:lnTo>
                <a:lnTo>
                  <a:pt x="250749" y="759699"/>
                </a:lnTo>
                <a:lnTo>
                  <a:pt x="226796" y="803587"/>
                </a:lnTo>
                <a:lnTo>
                  <a:pt x="203839" y="848336"/>
                </a:lnTo>
                <a:lnTo>
                  <a:pt x="181913" y="893909"/>
                </a:lnTo>
                <a:lnTo>
                  <a:pt x="161053" y="940272"/>
                </a:lnTo>
                <a:lnTo>
                  <a:pt x="141295" y="987389"/>
                </a:lnTo>
                <a:lnTo>
                  <a:pt x="122673" y="1035225"/>
                </a:lnTo>
                <a:lnTo>
                  <a:pt x="105222" y="1083744"/>
                </a:lnTo>
                <a:lnTo>
                  <a:pt x="88978" y="1132912"/>
                </a:lnTo>
                <a:lnTo>
                  <a:pt x="73976" y="1182694"/>
                </a:lnTo>
                <a:lnTo>
                  <a:pt x="60252" y="1233053"/>
                </a:lnTo>
                <a:lnTo>
                  <a:pt x="47839" y="1283955"/>
                </a:lnTo>
                <a:lnTo>
                  <a:pt x="36774" y="1335365"/>
                </a:lnTo>
                <a:lnTo>
                  <a:pt x="27091" y="1387247"/>
                </a:lnTo>
                <a:lnTo>
                  <a:pt x="18827" y="1439566"/>
                </a:lnTo>
                <a:lnTo>
                  <a:pt x="12015" y="1492286"/>
                </a:lnTo>
                <a:lnTo>
                  <a:pt x="6691" y="1545373"/>
                </a:lnTo>
                <a:lnTo>
                  <a:pt x="2890" y="1598792"/>
                </a:lnTo>
                <a:lnTo>
                  <a:pt x="648" y="1652506"/>
                </a:lnTo>
                <a:lnTo>
                  <a:pt x="0" y="1706481"/>
                </a:lnTo>
                <a:lnTo>
                  <a:pt x="1136" y="1751690"/>
                </a:lnTo>
                <a:lnTo>
                  <a:pt x="4248" y="1796142"/>
                </a:lnTo>
                <a:lnTo>
                  <a:pt x="9289" y="1839826"/>
                </a:lnTo>
                <a:lnTo>
                  <a:pt x="16214" y="1882728"/>
                </a:lnTo>
                <a:lnTo>
                  <a:pt x="24978" y="1924834"/>
                </a:lnTo>
                <a:lnTo>
                  <a:pt x="35535" y="1966133"/>
                </a:lnTo>
                <a:lnTo>
                  <a:pt x="47840" y="2006611"/>
                </a:lnTo>
                <a:lnTo>
                  <a:pt x="61848" y="2046256"/>
                </a:lnTo>
                <a:lnTo>
                  <a:pt x="77513" y="2085054"/>
                </a:lnTo>
                <a:lnTo>
                  <a:pt x="94790" y="2122992"/>
                </a:lnTo>
                <a:lnTo>
                  <a:pt x="113633" y="2160057"/>
                </a:lnTo>
                <a:lnTo>
                  <a:pt x="133997" y="2196237"/>
                </a:lnTo>
                <a:lnTo>
                  <a:pt x="155837" y="2231519"/>
                </a:lnTo>
                <a:lnTo>
                  <a:pt x="179107" y="2265889"/>
                </a:lnTo>
                <a:lnTo>
                  <a:pt x="203762" y="2299336"/>
                </a:lnTo>
                <a:lnTo>
                  <a:pt x="229756" y="2331844"/>
                </a:lnTo>
                <a:lnTo>
                  <a:pt x="257045" y="2363403"/>
                </a:lnTo>
                <a:lnTo>
                  <a:pt x="285582" y="2393998"/>
                </a:lnTo>
                <a:lnTo>
                  <a:pt x="315322" y="2423618"/>
                </a:lnTo>
                <a:lnTo>
                  <a:pt x="346221" y="2452248"/>
                </a:lnTo>
                <a:lnTo>
                  <a:pt x="378232" y="2479877"/>
                </a:lnTo>
                <a:lnTo>
                  <a:pt x="411310" y="2506490"/>
                </a:lnTo>
                <a:lnTo>
                  <a:pt x="445409" y="2532076"/>
                </a:lnTo>
                <a:lnTo>
                  <a:pt x="480485" y="2556621"/>
                </a:lnTo>
                <a:lnTo>
                  <a:pt x="516492" y="2580112"/>
                </a:lnTo>
                <a:lnTo>
                  <a:pt x="553385" y="2602536"/>
                </a:lnTo>
                <a:lnTo>
                  <a:pt x="591118" y="2623881"/>
                </a:lnTo>
                <a:lnTo>
                  <a:pt x="629645" y="2644134"/>
                </a:lnTo>
                <a:lnTo>
                  <a:pt x="668922" y="2663281"/>
                </a:lnTo>
                <a:lnTo>
                  <a:pt x="708903" y="2681309"/>
                </a:lnTo>
                <a:lnTo>
                  <a:pt x="749543" y="2698206"/>
                </a:lnTo>
                <a:lnTo>
                  <a:pt x="790796" y="2713959"/>
                </a:lnTo>
                <a:lnTo>
                  <a:pt x="832617" y="2728555"/>
                </a:lnTo>
                <a:lnTo>
                  <a:pt x="874960" y="2741980"/>
                </a:lnTo>
                <a:lnTo>
                  <a:pt x="917780" y="2754223"/>
                </a:lnTo>
                <a:lnTo>
                  <a:pt x="961032" y="2765269"/>
                </a:lnTo>
                <a:lnTo>
                  <a:pt x="1004670" y="2775106"/>
                </a:lnTo>
                <a:lnTo>
                  <a:pt x="1048649" y="2783721"/>
                </a:lnTo>
                <a:lnTo>
                  <a:pt x="1092924" y="2791102"/>
                </a:lnTo>
                <a:lnTo>
                  <a:pt x="1137449" y="2797234"/>
                </a:lnTo>
                <a:lnTo>
                  <a:pt x="1182178" y="2802106"/>
                </a:lnTo>
                <a:lnTo>
                  <a:pt x="1227067" y="2805704"/>
                </a:lnTo>
                <a:lnTo>
                  <a:pt x="1272070" y="2808015"/>
                </a:lnTo>
                <a:lnTo>
                  <a:pt x="1317142" y="2809027"/>
                </a:lnTo>
                <a:lnTo>
                  <a:pt x="1362236" y="2808726"/>
                </a:lnTo>
                <a:lnTo>
                  <a:pt x="1407309" y="2807100"/>
                </a:lnTo>
                <a:lnTo>
                  <a:pt x="1452313" y="2804136"/>
                </a:lnTo>
                <a:lnTo>
                  <a:pt x="1497205" y="2799820"/>
                </a:lnTo>
                <a:lnTo>
                  <a:pt x="1541939" y="2794139"/>
                </a:lnTo>
                <a:lnTo>
                  <a:pt x="1586468" y="2787082"/>
                </a:lnTo>
                <a:lnTo>
                  <a:pt x="1630749" y="2778634"/>
                </a:lnTo>
                <a:lnTo>
                  <a:pt x="1674735" y="2768783"/>
                </a:lnTo>
                <a:lnTo>
                  <a:pt x="1718381" y="2757516"/>
                </a:lnTo>
                <a:lnTo>
                  <a:pt x="1761642" y="2744820"/>
                </a:lnTo>
                <a:lnTo>
                  <a:pt x="1811598" y="2728495"/>
                </a:lnTo>
                <a:lnTo>
                  <a:pt x="1860822" y="2710887"/>
                </a:lnTo>
                <a:lnTo>
                  <a:pt x="1909286" y="2692020"/>
                </a:lnTo>
                <a:lnTo>
                  <a:pt x="1956959" y="2671917"/>
                </a:lnTo>
                <a:lnTo>
                  <a:pt x="2003810" y="2650601"/>
                </a:lnTo>
                <a:lnTo>
                  <a:pt x="2049810" y="2628095"/>
                </a:lnTo>
                <a:lnTo>
                  <a:pt x="2094929" y="2604422"/>
                </a:lnTo>
                <a:lnTo>
                  <a:pt x="2139136" y="2579605"/>
                </a:lnTo>
                <a:lnTo>
                  <a:pt x="2182401" y="2553668"/>
                </a:lnTo>
                <a:lnTo>
                  <a:pt x="2224695" y="2526632"/>
                </a:lnTo>
                <a:lnTo>
                  <a:pt x="2265986" y="2498522"/>
                </a:lnTo>
                <a:lnTo>
                  <a:pt x="2306246" y="2469361"/>
                </a:lnTo>
                <a:lnTo>
                  <a:pt x="2345443" y="2439171"/>
                </a:lnTo>
                <a:lnTo>
                  <a:pt x="2383549" y="2407976"/>
                </a:lnTo>
                <a:lnTo>
                  <a:pt x="2420532" y="2375798"/>
                </a:lnTo>
                <a:lnTo>
                  <a:pt x="2456362" y="2342661"/>
                </a:lnTo>
                <a:lnTo>
                  <a:pt x="2491010" y="2308588"/>
                </a:lnTo>
                <a:lnTo>
                  <a:pt x="2524446" y="2273601"/>
                </a:lnTo>
                <a:lnTo>
                  <a:pt x="2556638" y="2237725"/>
                </a:lnTo>
                <a:lnTo>
                  <a:pt x="2587558" y="2200981"/>
                </a:lnTo>
                <a:lnTo>
                  <a:pt x="2617175" y="2163394"/>
                </a:lnTo>
                <a:lnTo>
                  <a:pt x="2645459" y="2124986"/>
                </a:lnTo>
                <a:lnTo>
                  <a:pt x="2672379" y="2085780"/>
                </a:lnTo>
                <a:lnTo>
                  <a:pt x="2697906" y="2045799"/>
                </a:lnTo>
                <a:lnTo>
                  <a:pt x="2722010" y="2005066"/>
                </a:lnTo>
                <a:lnTo>
                  <a:pt x="2744660" y="1963605"/>
                </a:lnTo>
                <a:lnTo>
                  <a:pt x="2744990" y="1963885"/>
                </a:lnTo>
                <a:lnTo>
                  <a:pt x="2785882" y="1940049"/>
                </a:lnTo>
                <a:lnTo>
                  <a:pt x="2994903" y="1815990"/>
                </a:lnTo>
                <a:lnTo>
                  <a:pt x="3035795" y="1792155"/>
                </a:lnTo>
                <a:lnTo>
                  <a:pt x="2985758" y="1779309"/>
                </a:lnTo>
                <a:lnTo>
                  <a:pt x="2936806" y="1762826"/>
                </a:lnTo>
                <a:lnTo>
                  <a:pt x="2889171" y="1742840"/>
                </a:lnTo>
                <a:lnTo>
                  <a:pt x="2843085" y="1719486"/>
                </a:lnTo>
                <a:lnTo>
                  <a:pt x="2856101" y="1670979"/>
                </a:lnTo>
                <a:lnTo>
                  <a:pt x="2867221" y="1621851"/>
                </a:lnTo>
                <a:lnTo>
                  <a:pt x="2876410" y="1572129"/>
                </a:lnTo>
                <a:lnTo>
                  <a:pt x="2883631" y="1521839"/>
                </a:lnTo>
                <a:lnTo>
                  <a:pt x="2888847" y="1471011"/>
                </a:lnTo>
                <a:lnTo>
                  <a:pt x="2892021" y="1419671"/>
                </a:lnTo>
                <a:lnTo>
                  <a:pt x="2893118" y="1367845"/>
                </a:lnTo>
                <a:lnTo>
                  <a:pt x="2892099" y="1315563"/>
                </a:lnTo>
                <a:lnTo>
                  <a:pt x="2888930" y="1262850"/>
                </a:lnTo>
                <a:lnTo>
                  <a:pt x="2883573" y="1209735"/>
                </a:lnTo>
                <a:lnTo>
                  <a:pt x="2875991" y="1156244"/>
                </a:lnTo>
                <a:lnTo>
                  <a:pt x="2866148" y="1102406"/>
                </a:lnTo>
                <a:lnTo>
                  <a:pt x="2856134" y="1056723"/>
                </a:lnTo>
                <a:lnTo>
                  <a:pt x="2844833" y="1011750"/>
                </a:lnTo>
                <a:lnTo>
                  <a:pt x="2832261" y="967505"/>
                </a:lnTo>
                <a:lnTo>
                  <a:pt x="2818432" y="924006"/>
                </a:lnTo>
                <a:lnTo>
                  <a:pt x="2803363" y="881270"/>
                </a:lnTo>
                <a:lnTo>
                  <a:pt x="2787069" y="839316"/>
                </a:lnTo>
                <a:lnTo>
                  <a:pt x="2769564" y="798162"/>
                </a:lnTo>
                <a:lnTo>
                  <a:pt x="2750865" y="757825"/>
                </a:lnTo>
                <a:lnTo>
                  <a:pt x="2730987" y="718323"/>
                </a:lnTo>
                <a:lnTo>
                  <a:pt x="2709945" y="679674"/>
                </a:lnTo>
                <a:lnTo>
                  <a:pt x="2687754" y="641897"/>
                </a:lnTo>
                <a:lnTo>
                  <a:pt x="2664431" y="605008"/>
                </a:lnTo>
                <a:lnTo>
                  <a:pt x="2639989" y="569026"/>
                </a:lnTo>
                <a:lnTo>
                  <a:pt x="2614446" y="533969"/>
                </a:lnTo>
                <a:lnTo>
                  <a:pt x="2587815" y="499854"/>
                </a:lnTo>
                <a:lnTo>
                  <a:pt x="2560113" y="466700"/>
                </a:lnTo>
                <a:lnTo>
                  <a:pt x="2531354" y="434524"/>
                </a:lnTo>
                <a:lnTo>
                  <a:pt x="2501555" y="403345"/>
                </a:lnTo>
                <a:lnTo>
                  <a:pt x="2470730" y="373179"/>
                </a:lnTo>
                <a:lnTo>
                  <a:pt x="2438895" y="344046"/>
                </a:lnTo>
                <a:lnTo>
                  <a:pt x="2406065" y="315963"/>
                </a:lnTo>
                <a:lnTo>
                  <a:pt x="2372256" y="288948"/>
                </a:lnTo>
                <a:lnTo>
                  <a:pt x="2337483" y="263018"/>
                </a:lnTo>
                <a:lnTo>
                  <a:pt x="2301762" y="238193"/>
                </a:lnTo>
                <a:lnTo>
                  <a:pt x="2265107" y="214488"/>
                </a:lnTo>
                <a:lnTo>
                  <a:pt x="2227534" y="191924"/>
                </a:lnTo>
                <a:lnTo>
                  <a:pt x="2189059" y="170516"/>
                </a:lnTo>
                <a:lnTo>
                  <a:pt x="2149697" y="150284"/>
                </a:lnTo>
                <a:lnTo>
                  <a:pt x="2109462" y="131245"/>
                </a:lnTo>
                <a:lnTo>
                  <a:pt x="2068372" y="113417"/>
                </a:lnTo>
                <a:lnTo>
                  <a:pt x="2026440" y="96818"/>
                </a:lnTo>
                <a:lnTo>
                  <a:pt x="1983683" y="81466"/>
                </a:lnTo>
                <a:lnTo>
                  <a:pt x="1940116" y="67378"/>
                </a:lnTo>
                <a:lnTo>
                  <a:pt x="1895754" y="54573"/>
                </a:lnTo>
                <a:lnTo>
                  <a:pt x="1850612" y="43069"/>
                </a:lnTo>
                <a:lnTo>
                  <a:pt x="1804706" y="32883"/>
                </a:lnTo>
                <a:lnTo>
                  <a:pt x="1758051" y="24033"/>
                </a:lnTo>
                <a:lnTo>
                  <a:pt x="1710663" y="16538"/>
                </a:lnTo>
                <a:lnTo>
                  <a:pt x="1662557" y="10414"/>
                </a:lnTo>
                <a:lnTo>
                  <a:pt x="1613748" y="5681"/>
                </a:lnTo>
                <a:lnTo>
                  <a:pt x="1564252" y="2355"/>
                </a:lnTo>
                <a:lnTo>
                  <a:pt x="1514085" y="456"/>
                </a:lnTo>
                <a:lnTo>
                  <a:pt x="1463260" y="0"/>
                </a:lnTo>
                <a:close/>
              </a:path>
            </a:pathLst>
          </a:custGeom>
          <a:solidFill>
            <a:srgbClr val="F99B22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95" name="Google Shape;95;p14"/>
          <p:cNvSpPr txBox="1"/>
          <p:nvPr/>
        </p:nvSpPr>
        <p:spPr>
          <a:xfrm>
            <a:off x="471800" y="10080825"/>
            <a:ext cx="6618600" cy="23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12700" marR="5080" rtl="0" algn="l">
              <a:lnSpc>
                <a:spcPct val="105600"/>
              </a:lnSpc>
              <a:spcBef>
                <a:spcPts val="1540"/>
              </a:spcBef>
              <a:spcAft>
                <a:spcPts val="0"/>
              </a:spcAft>
              <a:buNone/>
            </a:pPr>
            <a:r>
              <a:rPr lang="en-US" sz="7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We Are With You. A registered charity in England (1001957) and Scotland (SC040009), and a private company incorporated in England &amp; Wales with company number 02580377. Registered office: Part Lower Ground Floor, Gate House, 1-3 St. John’s Square, London, England, EC1M 4DH.</a:t>
            </a:r>
            <a:endParaRPr b="1" sz="75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96" name="Google Shape;96;p14"/>
          <p:cNvSpPr txBox="1"/>
          <p:nvPr/>
        </p:nvSpPr>
        <p:spPr>
          <a:xfrm>
            <a:off x="3430600" y="9640163"/>
            <a:ext cx="36600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1270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wearewithyou.org.uk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4"/>
          <p:cNvSpPr txBox="1"/>
          <p:nvPr/>
        </p:nvSpPr>
        <p:spPr>
          <a:xfrm>
            <a:off x="446775" y="1230838"/>
            <a:ext cx="2143800" cy="14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8100">
            <a:spAutoFit/>
          </a:bodyPr>
          <a:lstStyle/>
          <a:p>
            <a:pPr indent="0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3F245C"/>
                </a:solidFill>
                <a:latin typeface="DM Sans"/>
                <a:ea typeface="DM Sans"/>
                <a:cs typeface="DM Sans"/>
                <a:sym typeface="DM Sans"/>
              </a:rPr>
              <a:t>Whether you need advice for yourself or to support a friend or relative, we’re </a:t>
            </a:r>
            <a:r>
              <a:rPr b="1" lang="en-US" sz="1800">
                <a:solidFill>
                  <a:srgbClr val="3F245C"/>
                </a:solidFill>
                <a:latin typeface="DM Sans"/>
                <a:ea typeface="DM Sans"/>
                <a:cs typeface="DM Sans"/>
                <a:sym typeface="DM Sans"/>
              </a:rPr>
              <a:t>WithYou</a:t>
            </a:r>
            <a:endParaRPr sz="1800">
              <a:solidFill>
                <a:srgbClr val="3F245C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98" name="Google Shape;98;p14"/>
          <p:cNvSpPr txBox="1"/>
          <p:nvPr>
            <p:ph idx="4294967295" type="title"/>
          </p:nvPr>
        </p:nvSpPr>
        <p:spPr>
          <a:xfrm>
            <a:off x="457200" y="4811475"/>
            <a:ext cx="5717700" cy="168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81275">
            <a:spAutoFit/>
          </a:bodyPr>
          <a:lstStyle/>
          <a:p>
            <a:pPr indent="2374265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>
                <a:solidFill>
                  <a:srgbClr val="FAE7D6"/>
                </a:solidFill>
              </a:rPr>
              <a:t>every step of the way</a:t>
            </a:r>
            <a:endParaRPr sz="5200">
              <a:solidFill>
                <a:srgbClr val="FAE7D6"/>
              </a:solidFill>
            </a:endParaRPr>
          </a:p>
        </p:txBody>
      </p:sp>
      <p:pic>
        <p:nvPicPr>
          <p:cNvPr id="99" name="Google Shape;99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1500" y="5039650"/>
            <a:ext cx="2253374" cy="67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4800" y="9576012"/>
            <a:ext cx="1438766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5"/>
          <p:cNvSpPr/>
          <p:nvPr/>
        </p:nvSpPr>
        <p:spPr>
          <a:xfrm>
            <a:off x="0" y="0"/>
            <a:ext cx="7563811" cy="10692130"/>
          </a:xfrm>
          <a:custGeom>
            <a:rect b="b" l="l" r="r" t="t"/>
            <a:pathLst>
              <a:path extrusionOk="0" h="10692130" w="7560309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3F245C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pic>
        <p:nvPicPr>
          <p:cNvPr id="106" name="Google Shape;10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02"/>
            <a:ext cx="7560001" cy="10692598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5"/>
          <p:cNvSpPr txBox="1"/>
          <p:nvPr>
            <p:ph idx="1" type="body"/>
          </p:nvPr>
        </p:nvSpPr>
        <p:spPr>
          <a:xfrm>
            <a:off x="457199" y="2685125"/>
            <a:ext cx="5717700" cy="25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525">
            <a:spAutoFit/>
          </a:bodyPr>
          <a:lstStyle/>
          <a:p>
            <a:pPr indent="0" lvl="0" marL="12700" marR="5080" rtl="0" algn="l">
              <a:lnSpc>
                <a:spcPct val="1006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3F245C"/>
                </a:solidFill>
              </a:rPr>
              <a:t>We provide free and confidential services, without judgement for young people having challenges with drugs and alcohol.</a:t>
            </a:r>
            <a:endParaRPr>
              <a:solidFill>
                <a:srgbClr val="3F245C"/>
              </a:solidFill>
            </a:endParaRPr>
          </a:p>
          <a:p>
            <a:pPr indent="0" lvl="0" marL="12700" rtl="0" algn="l">
              <a:lnSpc>
                <a:spcPct val="100000"/>
              </a:lnSpc>
              <a:spcBef>
                <a:spcPts val="3165"/>
              </a:spcBef>
              <a:spcAft>
                <a:spcPts val="0"/>
              </a:spcAft>
              <a:buNone/>
            </a:pPr>
            <a:r>
              <a:rPr b="0" lang="en-US" sz="2000">
                <a:solidFill>
                  <a:srgbClr val="3F245C"/>
                </a:solidFill>
                <a:latin typeface="DM Sans"/>
                <a:ea typeface="DM Sans"/>
                <a:cs typeface="DM Sans"/>
                <a:sym typeface="DM Sans"/>
              </a:rPr>
              <a:t>Need to talk? Reach out to us at</a:t>
            </a:r>
            <a:endParaRPr sz="2000">
              <a:solidFill>
                <a:srgbClr val="3F245C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54A6"/>
                </a:solidFill>
              </a:rPr>
              <a:t>wearewithyou.org.uk</a:t>
            </a:r>
            <a:endParaRPr sz="2000">
              <a:solidFill>
                <a:srgbClr val="0054A6"/>
              </a:solidFill>
            </a:endParaRPr>
          </a:p>
        </p:txBody>
      </p:sp>
      <p:grpSp>
        <p:nvGrpSpPr>
          <p:cNvPr id="108" name="Google Shape;108;p15"/>
          <p:cNvGrpSpPr/>
          <p:nvPr/>
        </p:nvGrpSpPr>
        <p:grpSpPr>
          <a:xfrm>
            <a:off x="5430138" y="4716182"/>
            <a:ext cx="1038071" cy="1196340"/>
            <a:chOff x="5427624" y="4716182"/>
            <a:chExt cx="1037590" cy="1196340"/>
          </a:xfrm>
        </p:grpSpPr>
        <p:sp>
          <p:nvSpPr>
            <p:cNvPr id="109" name="Google Shape;109;p15"/>
            <p:cNvSpPr/>
            <p:nvPr/>
          </p:nvSpPr>
          <p:spPr>
            <a:xfrm>
              <a:off x="5427624" y="4716182"/>
              <a:ext cx="1037590" cy="1196340"/>
            </a:xfrm>
            <a:custGeom>
              <a:rect b="b" l="l" r="r" t="t"/>
              <a:pathLst>
                <a:path extrusionOk="0" h="1196339" w="1037589">
                  <a:moveTo>
                    <a:pt x="1037551" y="503237"/>
                  </a:moveTo>
                  <a:lnTo>
                    <a:pt x="1034300" y="459028"/>
                  </a:lnTo>
                  <a:lnTo>
                    <a:pt x="1027328" y="415315"/>
                  </a:lnTo>
                  <a:lnTo>
                    <a:pt x="1016673" y="372351"/>
                  </a:lnTo>
                  <a:lnTo>
                    <a:pt x="1002385" y="330377"/>
                  </a:lnTo>
                  <a:lnTo>
                    <a:pt x="984529" y="289674"/>
                  </a:lnTo>
                  <a:lnTo>
                    <a:pt x="963155" y="250482"/>
                  </a:lnTo>
                  <a:lnTo>
                    <a:pt x="938301" y="213042"/>
                  </a:lnTo>
                  <a:lnTo>
                    <a:pt x="910031" y="177622"/>
                  </a:lnTo>
                  <a:lnTo>
                    <a:pt x="878395" y="144475"/>
                  </a:lnTo>
                  <a:lnTo>
                    <a:pt x="843432" y="113855"/>
                  </a:lnTo>
                  <a:lnTo>
                    <a:pt x="805218" y="86017"/>
                  </a:lnTo>
                  <a:lnTo>
                    <a:pt x="764654" y="61722"/>
                  </a:lnTo>
                  <a:lnTo>
                    <a:pt x="722807" y="41503"/>
                  </a:lnTo>
                  <a:lnTo>
                    <a:pt x="679932" y="25336"/>
                  </a:lnTo>
                  <a:lnTo>
                    <a:pt x="636295" y="13144"/>
                  </a:lnTo>
                  <a:lnTo>
                    <a:pt x="592124" y="4902"/>
                  </a:lnTo>
                  <a:lnTo>
                    <a:pt x="547687" y="533"/>
                  </a:lnTo>
                  <a:lnTo>
                    <a:pt x="503237" y="0"/>
                  </a:lnTo>
                  <a:lnTo>
                    <a:pt x="459028" y="3251"/>
                  </a:lnTo>
                  <a:lnTo>
                    <a:pt x="415315" y="10236"/>
                  </a:lnTo>
                  <a:lnTo>
                    <a:pt x="372351" y="20891"/>
                  </a:lnTo>
                  <a:lnTo>
                    <a:pt x="330377" y="35166"/>
                  </a:lnTo>
                  <a:lnTo>
                    <a:pt x="289674" y="53022"/>
                  </a:lnTo>
                  <a:lnTo>
                    <a:pt x="250469" y="74409"/>
                  </a:lnTo>
                  <a:lnTo>
                    <a:pt x="213042" y="99250"/>
                  </a:lnTo>
                  <a:lnTo>
                    <a:pt x="177622" y="127520"/>
                  </a:lnTo>
                  <a:lnTo>
                    <a:pt x="144475" y="159169"/>
                  </a:lnTo>
                  <a:lnTo>
                    <a:pt x="113855" y="194119"/>
                  </a:lnTo>
                  <a:lnTo>
                    <a:pt x="86017" y="232333"/>
                  </a:lnTo>
                  <a:lnTo>
                    <a:pt x="61709" y="272897"/>
                  </a:lnTo>
                  <a:lnTo>
                    <a:pt x="41503" y="314744"/>
                  </a:lnTo>
                  <a:lnTo>
                    <a:pt x="25323" y="357619"/>
                  </a:lnTo>
                  <a:lnTo>
                    <a:pt x="13144" y="401269"/>
                  </a:lnTo>
                  <a:lnTo>
                    <a:pt x="4889" y="445439"/>
                  </a:lnTo>
                  <a:lnTo>
                    <a:pt x="533" y="489877"/>
                  </a:lnTo>
                  <a:lnTo>
                    <a:pt x="0" y="534327"/>
                  </a:lnTo>
                  <a:lnTo>
                    <a:pt x="3238" y="578535"/>
                  </a:lnTo>
                  <a:lnTo>
                    <a:pt x="10223" y="622249"/>
                  </a:lnTo>
                  <a:lnTo>
                    <a:pt x="20878" y="665213"/>
                  </a:lnTo>
                  <a:lnTo>
                    <a:pt x="35166" y="707174"/>
                  </a:lnTo>
                  <a:lnTo>
                    <a:pt x="53022" y="747890"/>
                  </a:lnTo>
                  <a:lnTo>
                    <a:pt x="74396" y="787082"/>
                  </a:lnTo>
                  <a:lnTo>
                    <a:pt x="99250" y="824522"/>
                  </a:lnTo>
                  <a:lnTo>
                    <a:pt x="127520" y="859942"/>
                  </a:lnTo>
                  <a:lnTo>
                    <a:pt x="145529" y="878814"/>
                  </a:lnTo>
                  <a:lnTo>
                    <a:pt x="17780" y="1071816"/>
                  </a:lnTo>
                  <a:lnTo>
                    <a:pt x="205473" y="1196035"/>
                  </a:lnTo>
                  <a:lnTo>
                    <a:pt x="333209" y="1003046"/>
                  </a:lnTo>
                  <a:lnTo>
                    <a:pt x="357606" y="1012240"/>
                  </a:lnTo>
                  <a:lnTo>
                    <a:pt x="401256" y="1024420"/>
                  </a:lnTo>
                  <a:lnTo>
                    <a:pt x="445427" y="1032675"/>
                  </a:lnTo>
                  <a:lnTo>
                    <a:pt x="489864" y="1037031"/>
                  </a:lnTo>
                  <a:lnTo>
                    <a:pt x="534314" y="1037564"/>
                  </a:lnTo>
                  <a:lnTo>
                    <a:pt x="578523" y="1034313"/>
                  </a:lnTo>
                  <a:lnTo>
                    <a:pt x="622236" y="1027341"/>
                  </a:lnTo>
                  <a:lnTo>
                    <a:pt x="665213" y="1016685"/>
                  </a:lnTo>
                  <a:lnTo>
                    <a:pt x="707174" y="1002398"/>
                  </a:lnTo>
                  <a:lnTo>
                    <a:pt x="747877" y="984542"/>
                  </a:lnTo>
                  <a:lnTo>
                    <a:pt x="787082" y="963155"/>
                  </a:lnTo>
                  <a:lnTo>
                    <a:pt x="824509" y="938301"/>
                  </a:lnTo>
                  <a:lnTo>
                    <a:pt x="859929" y="910031"/>
                  </a:lnTo>
                  <a:lnTo>
                    <a:pt x="893076" y="878395"/>
                  </a:lnTo>
                  <a:lnTo>
                    <a:pt x="923696" y="843445"/>
                  </a:lnTo>
                  <a:lnTo>
                    <a:pt x="951534" y="805218"/>
                  </a:lnTo>
                  <a:lnTo>
                    <a:pt x="975829" y="764667"/>
                  </a:lnTo>
                  <a:lnTo>
                    <a:pt x="996048" y="722820"/>
                  </a:lnTo>
                  <a:lnTo>
                    <a:pt x="1012215" y="679945"/>
                  </a:lnTo>
                  <a:lnTo>
                    <a:pt x="1024407" y="636295"/>
                  </a:lnTo>
                  <a:lnTo>
                    <a:pt x="1032662" y="592124"/>
                  </a:lnTo>
                  <a:lnTo>
                    <a:pt x="1037018" y="547687"/>
                  </a:lnTo>
                  <a:lnTo>
                    <a:pt x="1037551" y="503237"/>
                  </a:lnTo>
                  <a:close/>
                </a:path>
              </a:pathLst>
            </a:custGeom>
            <a:solidFill>
              <a:srgbClr val="F99B22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0" name="Google Shape;110;p15"/>
            <p:cNvSpPr/>
            <p:nvPr/>
          </p:nvSpPr>
          <p:spPr>
            <a:xfrm>
              <a:off x="5625626" y="4914181"/>
              <a:ext cx="641985" cy="641985"/>
            </a:xfrm>
            <a:custGeom>
              <a:rect b="b" l="l" r="r" t="t"/>
              <a:pathLst>
                <a:path extrusionOk="0" h="641985" w="641985">
                  <a:moveTo>
                    <a:pt x="323649" y="0"/>
                  </a:moveTo>
                  <a:lnTo>
                    <a:pt x="278908" y="2764"/>
                  </a:lnTo>
                  <a:lnTo>
                    <a:pt x="235061" y="11684"/>
                  </a:lnTo>
                  <a:lnTo>
                    <a:pt x="192795" y="26622"/>
                  </a:lnTo>
                  <a:lnTo>
                    <a:pt x="152800" y="47437"/>
                  </a:lnTo>
                  <a:lnTo>
                    <a:pt x="115761" y="73989"/>
                  </a:lnTo>
                  <a:lnTo>
                    <a:pt x="82367" y="106138"/>
                  </a:lnTo>
                  <a:lnTo>
                    <a:pt x="53305" y="143745"/>
                  </a:lnTo>
                  <a:lnTo>
                    <a:pt x="30044" y="185191"/>
                  </a:lnTo>
                  <a:lnTo>
                    <a:pt x="13499" y="228492"/>
                  </a:lnTo>
                  <a:lnTo>
                    <a:pt x="3531" y="272962"/>
                  </a:lnTo>
                  <a:lnTo>
                    <a:pt x="0" y="317911"/>
                  </a:lnTo>
                  <a:lnTo>
                    <a:pt x="2765" y="362653"/>
                  </a:lnTo>
                  <a:lnTo>
                    <a:pt x="11686" y="406500"/>
                  </a:lnTo>
                  <a:lnTo>
                    <a:pt x="26625" y="448764"/>
                  </a:lnTo>
                  <a:lnTo>
                    <a:pt x="47439" y="488758"/>
                  </a:lnTo>
                  <a:lnTo>
                    <a:pt x="73990" y="525795"/>
                  </a:lnTo>
                  <a:lnTo>
                    <a:pt x="106138" y="559187"/>
                  </a:lnTo>
                  <a:lnTo>
                    <a:pt x="143742" y="588245"/>
                  </a:lnTo>
                  <a:lnTo>
                    <a:pt x="185185" y="611507"/>
                  </a:lnTo>
                  <a:lnTo>
                    <a:pt x="228485" y="628052"/>
                  </a:lnTo>
                  <a:lnTo>
                    <a:pt x="272953" y="638020"/>
                  </a:lnTo>
                  <a:lnTo>
                    <a:pt x="317902" y="641551"/>
                  </a:lnTo>
                  <a:lnTo>
                    <a:pt x="362644" y="638786"/>
                  </a:lnTo>
                  <a:lnTo>
                    <a:pt x="406492" y="629864"/>
                  </a:lnTo>
                  <a:lnTo>
                    <a:pt x="448758" y="614926"/>
                  </a:lnTo>
                  <a:lnTo>
                    <a:pt x="488753" y="594111"/>
                  </a:lnTo>
                  <a:lnTo>
                    <a:pt x="525791" y="567560"/>
                  </a:lnTo>
                  <a:lnTo>
                    <a:pt x="559183" y="535413"/>
                  </a:lnTo>
                  <a:lnTo>
                    <a:pt x="588242" y="497809"/>
                  </a:lnTo>
                  <a:lnTo>
                    <a:pt x="611504" y="456366"/>
                  </a:lnTo>
                  <a:lnTo>
                    <a:pt x="628049" y="413067"/>
                  </a:lnTo>
                  <a:lnTo>
                    <a:pt x="638019" y="368600"/>
                  </a:lnTo>
                  <a:lnTo>
                    <a:pt x="641551" y="323652"/>
                  </a:lnTo>
                  <a:lnTo>
                    <a:pt x="638787" y="278911"/>
                  </a:lnTo>
                  <a:lnTo>
                    <a:pt x="629866" y="235064"/>
                  </a:lnTo>
                  <a:lnTo>
                    <a:pt x="614929" y="192799"/>
                  </a:lnTo>
                  <a:lnTo>
                    <a:pt x="594114" y="152803"/>
                  </a:lnTo>
                  <a:lnTo>
                    <a:pt x="567562" y="115764"/>
                  </a:lnTo>
                  <a:lnTo>
                    <a:pt x="535412" y="82370"/>
                  </a:lnTo>
                  <a:lnTo>
                    <a:pt x="497805" y="53309"/>
                  </a:lnTo>
                  <a:lnTo>
                    <a:pt x="456363" y="30047"/>
                  </a:lnTo>
                  <a:lnTo>
                    <a:pt x="413064" y="13501"/>
                  </a:lnTo>
                  <a:lnTo>
                    <a:pt x="368597" y="3532"/>
                  </a:lnTo>
                  <a:lnTo>
                    <a:pt x="323649" y="0"/>
                  </a:lnTo>
                  <a:close/>
                </a:path>
              </a:pathLst>
            </a:custGeom>
            <a:solidFill>
              <a:srgbClr val="A4304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grpSp>
        <p:nvGrpSpPr>
          <p:cNvPr id="111" name="Google Shape;111;p15"/>
          <p:cNvGrpSpPr/>
          <p:nvPr/>
        </p:nvGrpSpPr>
        <p:grpSpPr>
          <a:xfrm>
            <a:off x="560286" y="5634004"/>
            <a:ext cx="6657696" cy="3633981"/>
            <a:chOff x="407682" y="5634004"/>
            <a:chExt cx="6654369" cy="3633981"/>
          </a:xfrm>
        </p:grpSpPr>
        <p:sp>
          <p:nvSpPr>
            <p:cNvPr id="112" name="Google Shape;112;p15"/>
            <p:cNvSpPr/>
            <p:nvPr/>
          </p:nvSpPr>
          <p:spPr>
            <a:xfrm>
              <a:off x="3150502" y="6724175"/>
              <a:ext cx="2215515" cy="2543810"/>
            </a:xfrm>
            <a:custGeom>
              <a:rect b="b" l="l" r="r" t="t"/>
              <a:pathLst>
                <a:path extrusionOk="0" h="2543809" w="2215515">
                  <a:moveTo>
                    <a:pt x="1696035" y="0"/>
                  </a:moveTo>
                  <a:lnTo>
                    <a:pt x="123877" y="377431"/>
                  </a:lnTo>
                  <a:lnTo>
                    <a:pt x="83435" y="393084"/>
                  </a:lnTo>
                  <a:lnTo>
                    <a:pt x="49687" y="417951"/>
                  </a:lnTo>
                  <a:lnTo>
                    <a:pt x="23772" y="450175"/>
                  </a:lnTo>
                  <a:lnTo>
                    <a:pt x="6830" y="487896"/>
                  </a:lnTo>
                  <a:lnTo>
                    <a:pt x="0" y="529258"/>
                  </a:lnTo>
                  <a:lnTo>
                    <a:pt x="4421" y="572401"/>
                  </a:lnTo>
                  <a:lnTo>
                    <a:pt x="447905" y="2419667"/>
                  </a:lnTo>
                  <a:lnTo>
                    <a:pt x="463557" y="2460114"/>
                  </a:lnTo>
                  <a:lnTo>
                    <a:pt x="488422" y="2493866"/>
                  </a:lnTo>
                  <a:lnTo>
                    <a:pt x="520642" y="2519784"/>
                  </a:lnTo>
                  <a:lnTo>
                    <a:pt x="558361" y="2536730"/>
                  </a:lnTo>
                  <a:lnTo>
                    <a:pt x="599720" y="2543564"/>
                  </a:lnTo>
                  <a:lnTo>
                    <a:pt x="642862" y="2539149"/>
                  </a:lnTo>
                  <a:lnTo>
                    <a:pt x="2215021" y="2161705"/>
                  </a:lnTo>
                  <a:lnTo>
                    <a:pt x="1696035" y="0"/>
                  </a:lnTo>
                  <a:close/>
                </a:path>
              </a:pathLst>
            </a:custGeom>
            <a:solidFill>
              <a:srgbClr val="0054A6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3" name="Google Shape;113;p15"/>
            <p:cNvSpPr/>
            <p:nvPr/>
          </p:nvSpPr>
          <p:spPr>
            <a:xfrm>
              <a:off x="3331625" y="6917869"/>
              <a:ext cx="1906270" cy="2169160"/>
            </a:xfrm>
            <a:custGeom>
              <a:rect b="b" l="l" r="r" t="t"/>
              <a:pathLst>
                <a:path extrusionOk="0" h="2169159" w="1906270">
                  <a:moveTo>
                    <a:pt x="1469961" y="0"/>
                  </a:moveTo>
                  <a:lnTo>
                    <a:pt x="0" y="352907"/>
                  </a:lnTo>
                  <a:lnTo>
                    <a:pt x="435952" y="2168728"/>
                  </a:lnTo>
                  <a:lnTo>
                    <a:pt x="1905901" y="1815833"/>
                  </a:lnTo>
                  <a:lnTo>
                    <a:pt x="1469961" y="0"/>
                  </a:lnTo>
                  <a:close/>
                </a:path>
              </a:pathLst>
            </a:custGeom>
            <a:solidFill>
              <a:srgbClr val="FAE7D6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4" name="Google Shape;114;p15"/>
            <p:cNvSpPr/>
            <p:nvPr/>
          </p:nvSpPr>
          <p:spPr>
            <a:xfrm>
              <a:off x="4846536" y="6342315"/>
              <a:ext cx="2215515" cy="2543810"/>
            </a:xfrm>
            <a:custGeom>
              <a:rect b="b" l="l" r="r" t="t"/>
              <a:pathLst>
                <a:path extrusionOk="0" h="2543809" w="2215515">
                  <a:moveTo>
                    <a:pt x="1615289" y="0"/>
                  </a:moveTo>
                  <a:lnTo>
                    <a:pt x="1572145" y="4421"/>
                  </a:lnTo>
                  <a:lnTo>
                    <a:pt x="0" y="381852"/>
                  </a:lnTo>
                  <a:lnTo>
                    <a:pt x="518985" y="2543557"/>
                  </a:lnTo>
                  <a:lnTo>
                    <a:pt x="2091118" y="2166126"/>
                  </a:lnTo>
                  <a:lnTo>
                    <a:pt x="2131565" y="2150473"/>
                  </a:lnTo>
                  <a:lnTo>
                    <a:pt x="2165317" y="2125606"/>
                  </a:lnTo>
                  <a:lnTo>
                    <a:pt x="2191234" y="2093383"/>
                  </a:lnTo>
                  <a:lnTo>
                    <a:pt x="2208177" y="2055664"/>
                  </a:lnTo>
                  <a:lnTo>
                    <a:pt x="2215008" y="2014306"/>
                  </a:lnTo>
                  <a:lnTo>
                    <a:pt x="2210587" y="1971168"/>
                  </a:lnTo>
                  <a:lnTo>
                    <a:pt x="1767103" y="123889"/>
                  </a:lnTo>
                  <a:lnTo>
                    <a:pt x="1751455" y="83442"/>
                  </a:lnTo>
                  <a:lnTo>
                    <a:pt x="1726591" y="49691"/>
                  </a:lnTo>
                  <a:lnTo>
                    <a:pt x="1694370" y="23774"/>
                  </a:lnTo>
                  <a:lnTo>
                    <a:pt x="1656650" y="6830"/>
                  </a:lnTo>
                  <a:lnTo>
                    <a:pt x="1615289" y="0"/>
                  </a:lnTo>
                  <a:close/>
                </a:path>
              </a:pathLst>
            </a:custGeom>
            <a:solidFill>
              <a:srgbClr val="0054A6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5" name="Google Shape;115;p15"/>
            <p:cNvSpPr/>
            <p:nvPr/>
          </p:nvSpPr>
          <p:spPr>
            <a:xfrm>
              <a:off x="4974518" y="6523445"/>
              <a:ext cx="1906270" cy="2169160"/>
            </a:xfrm>
            <a:custGeom>
              <a:rect b="b" l="l" r="r" t="t"/>
              <a:pathLst>
                <a:path extrusionOk="0" h="2169159" w="1906270">
                  <a:moveTo>
                    <a:pt x="1469961" y="0"/>
                  </a:moveTo>
                  <a:lnTo>
                    <a:pt x="0" y="352907"/>
                  </a:lnTo>
                  <a:lnTo>
                    <a:pt x="435952" y="2168728"/>
                  </a:lnTo>
                  <a:lnTo>
                    <a:pt x="1905901" y="1815833"/>
                  </a:lnTo>
                  <a:lnTo>
                    <a:pt x="1469961" y="0"/>
                  </a:lnTo>
                  <a:close/>
                </a:path>
              </a:pathLst>
            </a:custGeom>
            <a:solidFill>
              <a:srgbClr val="FAE7D6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pic>
          <p:nvPicPr>
            <p:cNvPr id="116" name="Google Shape;116;p1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4628085" y="7234799"/>
              <a:ext cx="175510" cy="17550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7" name="Google Shape;117;p15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4715271" y="7597965"/>
              <a:ext cx="175509" cy="1755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8" name="Google Shape;118;p15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4802461" y="7961131"/>
              <a:ext cx="175510" cy="1755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9" name="Google Shape;119;p15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4889649" y="8324297"/>
              <a:ext cx="175504" cy="1755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0" name="Google Shape;120;p15"/>
            <p:cNvPicPr preferRelativeResize="0"/>
            <p:nvPr/>
          </p:nvPicPr>
          <p:blipFill rotWithShape="1">
            <a:blip r:embed="rId8">
              <a:alphaModFix/>
            </a:blip>
            <a:srcRect b="0" l="0" r="0" t="0"/>
            <a:stretch/>
          </p:blipFill>
          <p:spPr>
            <a:xfrm>
              <a:off x="5146894" y="7110243"/>
              <a:ext cx="175508" cy="17550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1" name="Google Shape;121;p15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5234083" y="7473408"/>
              <a:ext cx="175508" cy="17550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2" name="Google Shape;122;p15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5321270" y="7836574"/>
              <a:ext cx="175509" cy="17550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3" name="Google Shape;123;p15"/>
            <p:cNvPicPr preferRelativeResize="0"/>
            <p:nvPr/>
          </p:nvPicPr>
          <p:blipFill rotWithShape="1">
            <a:blip r:embed="rId11">
              <a:alphaModFix/>
            </a:blip>
            <a:srcRect b="0" l="0" r="0" t="0"/>
            <a:stretch/>
          </p:blipFill>
          <p:spPr>
            <a:xfrm>
              <a:off x="5408459" y="8199740"/>
              <a:ext cx="175508" cy="17550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4" name="Google Shape;124;p15"/>
            <p:cNvSpPr/>
            <p:nvPr/>
          </p:nvSpPr>
          <p:spPr>
            <a:xfrm>
              <a:off x="4715838" y="7197993"/>
              <a:ext cx="780415" cy="1214120"/>
            </a:xfrm>
            <a:custGeom>
              <a:rect b="b" l="l" r="r" t="t"/>
              <a:pathLst>
                <a:path extrusionOk="0" h="1214120" w="780414">
                  <a:moveTo>
                    <a:pt x="0" y="124561"/>
                  </a:moveTo>
                  <a:lnTo>
                    <a:pt x="38991" y="104357"/>
                  </a:lnTo>
                  <a:lnTo>
                    <a:pt x="83739" y="83699"/>
                  </a:lnTo>
                  <a:lnTo>
                    <a:pt x="134105" y="63473"/>
                  </a:lnTo>
                  <a:lnTo>
                    <a:pt x="189949" y="44562"/>
                  </a:lnTo>
                  <a:lnTo>
                    <a:pt x="251129" y="27851"/>
                  </a:lnTo>
                  <a:lnTo>
                    <a:pt x="294042" y="18512"/>
                  </a:lnTo>
                  <a:lnTo>
                    <a:pt x="342633" y="10242"/>
                  </a:lnTo>
                  <a:lnTo>
                    <a:pt x="396537" y="3856"/>
                  </a:lnTo>
                  <a:lnTo>
                    <a:pt x="455388" y="170"/>
                  </a:lnTo>
                  <a:lnTo>
                    <a:pt x="518820" y="0"/>
                  </a:lnTo>
                </a:path>
                <a:path extrusionOk="0" h="1214120" w="780414">
                  <a:moveTo>
                    <a:pt x="87185" y="487730"/>
                  </a:moveTo>
                  <a:lnTo>
                    <a:pt x="126176" y="467526"/>
                  </a:lnTo>
                  <a:lnTo>
                    <a:pt x="170926" y="446868"/>
                  </a:lnTo>
                  <a:lnTo>
                    <a:pt x="221294" y="426639"/>
                  </a:lnTo>
                  <a:lnTo>
                    <a:pt x="277141" y="407724"/>
                  </a:lnTo>
                  <a:lnTo>
                    <a:pt x="338328" y="391007"/>
                  </a:lnTo>
                  <a:lnTo>
                    <a:pt x="381239" y="381679"/>
                  </a:lnTo>
                  <a:lnTo>
                    <a:pt x="429827" y="373414"/>
                  </a:lnTo>
                  <a:lnTo>
                    <a:pt x="483727" y="367028"/>
                  </a:lnTo>
                  <a:lnTo>
                    <a:pt x="542575" y="363340"/>
                  </a:lnTo>
                  <a:lnTo>
                    <a:pt x="606005" y="363169"/>
                  </a:lnTo>
                </a:path>
                <a:path extrusionOk="0" h="1214120" w="780414">
                  <a:moveTo>
                    <a:pt x="261556" y="1214056"/>
                  </a:moveTo>
                  <a:lnTo>
                    <a:pt x="300552" y="1193852"/>
                  </a:lnTo>
                  <a:lnTo>
                    <a:pt x="345303" y="1173194"/>
                  </a:lnTo>
                  <a:lnTo>
                    <a:pt x="395671" y="1152968"/>
                  </a:lnTo>
                  <a:lnTo>
                    <a:pt x="451520" y="1134057"/>
                  </a:lnTo>
                  <a:lnTo>
                    <a:pt x="512711" y="1117345"/>
                  </a:lnTo>
                  <a:lnTo>
                    <a:pt x="555616" y="1108017"/>
                  </a:lnTo>
                  <a:lnTo>
                    <a:pt x="604201" y="1099748"/>
                  </a:lnTo>
                  <a:lnTo>
                    <a:pt x="658099" y="1093361"/>
                  </a:lnTo>
                  <a:lnTo>
                    <a:pt x="716946" y="1089674"/>
                  </a:lnTo>
                  <a:lnTo>
                    <a:pt x="780376" y="1089507"/>
                  </a:lnTo>
                </a:path>
                <a:path extrusionOk="0" h="1214120" w="780414">
                  <a:moveTo>
                    <a:pt x="174371" y="850887"/>
                  </a:moveTo>
                  <a:lnTo>
                    <a:pt x="213367" y="830683"/>
                  </a:lnTo>
                  <a:lnTo>
                    <a:pt x="258117" y="810025"/>
                  </a:lnTo>
                  <a:lnTo>
                    <a:pt x="308483" y="789798"/>
                  </a:lnTo>
                  <a:lnTo>
                    <a:pt x="364328" y="770887"/>
                  </a:lnTo>
                  <a:lnTo>
                    <a:pt x="425513" y="754176"/>
                  </a:lnTo>
                  <a:lnTo>
                    <a:pt x="468424" y="744849"/>
                  </a:lnTo>
                  <a:lnTo>
                    <a:pt x="517012" y="736583"/>
                  </a:lnTo>
                  <a:lnTo>
                    <a:pt x="570910" y="730197"/>
                  </a:lnTo>
                  <a:lnTo>
                    <a:pt x="629754" y="726509"/>
                  </a:lnTo>
                  <a:lnTo>
                    <a:pt x="693178" y="726338"/>
                  </a:lnTo>
                </a:path>
              </a:pathLst>
            </a:custGeom>
            <a:noFill/>
            <a:ln cap="flat" cmpd="sng" w="71125">
              <a:solidFill>
                <a:srgbClr val="F99B2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5" name="Google Shape;125;p15"/>
            <p:cNvSpPr/>
            <p:nvPr/>
          </p:nvSpPr>
          <p:spPr>
            <a:xfrm>
              <a:off x="6205531" y="6964088"/>
              <a:ext cx="191770" cy="471805"/>
            </a:xfrm>
            <a:custGeom>
              <a:rect b="b" l="l" r="r" t="t"/>
              <a:pathLst>
                <a:path extrusionOk="0" h="471804" w="191770">
                  <a:moveTo>
                    <a:pt x="44653" y="0"/>
                  </a:moveTo>
                  <a:lnTo>
                    <a:pt x="0" y="58305"/>
                  </a:lnTo>
                  <a:lnTo>
                    <a:pt x="17188" y="57226"/>
                  </a:lnTo>
                  <a:lnTo>
                    <a:pt x="33724" y="59724"/>
                  </a:lnTo>
                  <a:lnTo>
                    <a:pt x="78482" y="87780"/>
                  </a:lnTo>
                  <a:lnTo>
                    <a:pt x="95973" y="129819"/>
                  </a:lnTo>
                  <a:lnTo>
                    <a:pt x="94236" y="145421"/>
                  </a:lnTo>
                  <a:lnTo>
                    <a:pt x="89027" y="161745"/>
                  </a:lnTo>
                  <a:lnTo>
                    <a:pt x="80350" y="178791"/>
                  </a:lnTo>
                  <a:lnTo>
                    <a:pt x="68211" y="196557"/>
                  </a:lnTo>
                  <a:lnTo>
                    <a:pt x="45732" y="225945"/>
                  </a:lnTo>
                  <a:lnTo>
                    <a:pt x="24715" y="257129"/>
                  </a:lnTo>
                  <a:lnTo>
                    <a:pt x="10239" y="287258"/>
                  </a:lnTo>
                  <a:lnTo>
                    <a:pt x="2302" y="316324"/>
                  </a:lnTo>
                  <a:lnTo>
                    <a:pt x="901" y="344322"/>
                  </a:lnTo>
                  <a:lnTo>
                    <a:pt x="5788" y="370859"/>
                  </a:lnTo>
                  <a:lnTo>
                    <a:pt x="33698" y="418279"/>
                  </a:lnTo>
                  <a:lnTo>
                    <a:pt x="81688" y="455063"/>
                  </a:lnTo>
                  <a:lnTo>
                    <a:pt x="127555" y="469851"/>
                  </a:lnTo>
                  <a:lnTo>
                    <a:pt x="146977" y="471233"/>
                  </a:lnTo>
                  <a:lnTo>
                    <a:pt x="191643" y="412902"/>
                  </a:lnTo>
                  <a:lnTo>
                    <a:pt x="174450" y="413985"/>
                  </a:lnTo>
                  <a:lnTo>
                    <a:pt x="157905" y="411499"/>
                  </a:lnTo>
                  <a:lnTo>
                    <a:pt x="113126" y="383444"/>
                  </a:lnTo>
                  <a:lnTo>
                    <a:pt x="95631" y="341439"/>
                  </a:lnTo>
                  <a:lnTo>
                    <a:pt x="97368" y="325808"/>
                  </a:lnTo>
                  <a:lnTo>
                    <a:pt x="102579" y="309468"/>
                  </a:lnTo>
                  <a:lnTo>
                    <a:pt x="111259" y="292417"/>
                  </a:lnTo>
                  <a:lnTo>
                    <a:pt x="124079" y="273786"/>
                  </a:lnTo>
                  <a:lnTo>
                    <a:pt x="145884" y="245262"/>
                  </a:lnTo>
                  <a:lnTo>
                    <a:pt x="166894" y="214078"/>
                  </a:lnTo>
                  <a:lnTo>
                    <a:pt x="181367" y="183949"/>
                  </a:lnTo>
                  <a:lnTo>
                    <a:pt x="189302" y="154883"/>
                  </a:lnTo>
                  <a:lnTo>
                    <a:pt x="190703" y="126885"/>
                  </a:lnTo>
                  <a:lnTo>
                    <a:pt x="185821" y="100350"/>
                  </a:lnTo>
                  <a:lnTo>
                    <a:pt x="157913" y="52938"/>
                  </a:lnTo>
                  <a:lnTo>
                    <a:pt x="109932" y="16169"/>
                  </a:lnTo>
                  <a:lnTo>
                    <a:pt x="64077" y="1383"/>
                  </a:lnTo>
                  <a:lnTo>
                    <a:pt x="44653" y="0"/>
                  </a:lnTo>
                  <a:close/>
                </a:path>
              </a:pathLst>
            </a:custGeom>
            <a:solidFill>
              <a:srgbClr val="A4304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6" name="Google Shape;126;p15"/>
            <p:cNvSpPr/>
            <p:nvPr/>
          </p:nvSpPr>
          <p:spPr>
            <a:xfrm>
              <a:off x="6045793" y="6959513"/>
              <a:ext cx="207645" cy="1193165"/>
            </a:xfrm>
            <a:custGeom>
              <a:rect b="b" l="l" r="r" t="t"/>
              <a:pathLst>
                <a:path extrusionOk="0" h="1193165" w="207645">
                  <a:moveTo>
                    <a:pt x="31114" y="0"/>
                  </a:moveTo>
                  <a:lnTo>
                    <a:pt x="0" y="1188465"/>
                  </a:lnTo>
                  <a:lnTo>
                    <a:pt x="176428" y="1193076"/>
                  </a:lnTo>
                  <a:lnTo>
                    <a:pt x="207556" y="4610"/>
                  </a:lnTo>
                  <a:lnTo>
                    <a:pt x="31114" y="0"/>
                  </a:lnTo>
                  <a:close/>
                </a:path>
              </a:pathLst>
            </a:custGeom>
            <a:solidFill>
              <a:srgbClr val="F99B22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pic>
          <p:nvPicPr>
            <p:cNvPr id="127" name="Google Shape;127;p15"/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6076911" y="6785394"/>
              <a:ext cx="178739" cy="17873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" name="Google Shape;128;p15"/>
            <p:cNvSpPr/>
            <p:nvPr/>
          </p:nvSpPr>
          <p:spPr>
            <a:xfrm>
              <a:off x="6045795" y="8147964"/>
              <a:ext cx="176530" cy="179070"/>
            </a:xfrm>
            <a:custGeom>
              <a:rect b="b" l="l" r="r" t="t"/>
              <a:pathLst>
                <a:path extrusionOk="0" h="179070" w="176529">
                  <a:moveTo>
                    <a:pt x="0" y="0"/>
                  </a:moveTo>
                  <a:lnTo>
                    <a:pt x="83591" y="178739"/>
                  </a:lnTo>
                  <a:lnTo>
                    <a:pt x="176428" y="46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4304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9" name="Google Shape;129;p15"/>
            <p:cNvSpPr/>
            <p:nvPr/>
          </p:nvSpPr>
          <p:spPr>
            <a:xfrm>
              <a:off x="5670341" y="6222710"/>
              <a:ext cx="597535" cy="467359"/>
            </a:xfrm>
            <a:custGeom>
              <a:rect b="b" l="l" r="r" t="t"/>
              <a:pathLst>
                <a:path extrusionOk="0" h="467359" w="597535">
                  <a:moveTo>
                    <a:pt x="514794" y="0"/>
                  </a:moveTo>
                  <a:lnTo>
                    <a:pt x="0" y="123583"/>
                  </a:lnTo>
                  <a:lnTo>
                    <a:pt x="82397" y="466813"/>
                  </a:lnTo>
                  <a:lnTo>
                    <a:pt x="597192" y="343204"/>
                  </a:lnTo>
                  <a:lnTo>
                    <a:pt x="514794" y="0"/>
                  </a:lnTo>
                  <a:close/>
                </a:path>
              </a:pathLst>
            </a:custGeom>
            <a:solidFill>
              <a:srgbClr val="F05169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0" name="Google Shape;130;p15"/>
            <p:cNvSpPr/>
            <p:nvPr/>
          </p:nvSpPr>
          <p:spPr>
            <a:xfrm>
              <a:off x="3604703" y="7306935"/>
              <a:ext cx="1082675" cy="1241425"/>
            </a:xfrm>
            <a:custGeom>
              <a:rect b="b" l="l" r="r" t="t"/>
              <a:pathLst>
                <a:path extrusionOk="0" h="1241425" w="1082675">
                  <a:moveTo>
                    <a:pt x="0" y="374014"/>
                  </a:moveTo>
                  <a:lnTo>
                    <a:pt x="56103" y="343332"/>
                  </a:lnTo>
                  <a:lnTo>
                    <a:pt x="100706" y="319831"/>
                  </a:lnTo>
                  <a:lnTo>
                    <a:pt x="137642" y="301117"/>
                  </a:lnTo>
                  <a:lnTo>
                    <a:pt x="170745" y="284797"/>
                  </a:lnTo>
                  <a:lnTo>
                    <a:pt x="203847" y="268477"/>
                  </a:lnTo>
                  <a:lnTo>
                    <a:pt x="240783" y="249763"/>
                  </a:lnTo>
                  <a:lnTo>
                    <a:pt x="285386" y="226262"/>
                  </a:lnTo>
                  <a:lnTo>
                    <a:pt x="341490" y="195579"/>
                  </a:lnTo>
                  <a:lnTo>
                    <a:pt x="397183" y="164163"/>
                  </a:lnTo>
                  <a:lnTo>
                    <a:pt x="440704" y="138720"/>
                  </a:lnTo>
                  <a:lnTo>
                    <a:pt x="476111" y="117259"/>
                  </a:lnTo>
                  <a:lnTo>
                    <a:pt x="507460" y="97789"/>
                  </a:lnTo>
                  <a:lnTo>
                    <a:pt x="538809" y="78320"/>
                  </a:lnTo>
                  <a:lnTo>
                    <a:pt x="574215" y="56859"/>
                  </a:lnTo>
                  <a:lnTo>
                    <a:pt x="617736" y="31416"/>
                  </a:lnTo>
                  <a:lnTo>
                    <a:pt x="673430" y="0"/>
                  </a:lnTo>
                </a:path>
                <a:path extrusionOk="0" h="1241425" w="1082675">
                  <a:moveTo>
                    <a:pt x="758850" y="153771"/>
                  </a:moveTo>
                  <a:lnTo>
                    <a:pt x="702747" y="184454"/>
                  </a:lnTo>
                  <a:lnTo>
                    <a:pt x="658145" y="207957"/>
                  </a:lnTo>
                  <a:lnTo>
                    <a:pt x="621211" y="226672"/>
                  </a:lnTo>
                  <a:lnTo>
                    <a:pt x="555011" y="259314"/>
                  </a:lnTo>
                  <a:lnTo>
                    <a:pt x="518077" y="278028"/>
                  </a:lnTo>
                  <a:lnTo>
                    <a:pt x="473475" y="301527"/>
                  </a:lnTo>
                  <a:lnTo>
                    <a:pt x="417372" y="332206"/>
                  </a:lnTo>
                  <a:lnTo>
                    <a:pt x="361679" y="363626"/>
                  </a:lnTo>
                  <a:lnTo>
                    <a:pt x="318156" y="389071"/>
                  </a:lnTo>
                  <a:lnTo>
                    <a:pt x="282747" y="410532"/>
                  </a:lnTo>
                  <a:lnTo>
                    <a:pt x="251394" y="430001"/>
                  </a:lnTo>
                  <a:lnTo>
                    <a:pt x="220041" y="449469"/>
                  </a:lnTo>
                  <a:lnTo>
                    <a:pt x="184631" y="470929"/>
                  </a:lnTo>
                  <a:lnTo>
                    <a:pt x="141105" y="496371"/>
                  </a:lnTo>
                  <a:lnTo>
                    <a:pt x="85407" y="527786"/>
                  </a:lnTo>
                </a:path>
                <a:path extrusionOk="0" h="1241425" w="1082675">
                  <a:moveTo>
                    <a:pt x="159092" y="660438"/>
                  </a:moveTo>
                  <a:lnTo>
                    <a:pt x="215195" y="629751"/>
                  </a:lnTo>
                  <a:lnTo>
                    <a:pt x="259797" y="606247"/>
                  </a:lnTo>
                  <a:lnTo>
                    <a:pt x="296732" y="587531"/>
                  </a:lnTo>
                  <a:lnTo>
                    <a:pt x="362934" y="554891"/>
                  </a:lnTo>
                  <a:lnTo>
                    <a:pt x="399871" y="536179"/>
                  </a:lnTo>
                  <a:lnTo>
                    <a:pt x="444475" y="512681"/>
                  </a:lnTo>
                  <a:lnTo>
                    <a:pt x="500583" y="482003"/>
                  </a:lnTo>
                  <a:lnTo>
                    <a:pt x="556276" y="450583"/>
                  </a:lnTo>
                  <a:lnTo>
                    <a:pt x="599799" y="425138"/>
                  </a:lnTo>
                  <a:lnTo>
                    <a:pt x="635208" y="403677"/>
                  </a:lnTo>
                  <a:lnTo>
                    <a:pt x="666559" y="384208"/>
                  </a:lnTo>
                  <a:lnTo>
                    <a:pt x="697910" y="364739"/>
                  </a:lnTo>
                  <a:lnTo>
                    <a:pt x="733319" y="343280"/>
                  </a:lnTo>
                  <a:lnTo>
                    <a:pt x="776842" y="317838"/>
                  </a:lnTo>
                  <a:lnTo>
                    <a:pt x="832535" y="286423"/>
                  </a:lnTo>
                </a:path>
                <a:path extrusionOk="0" h="1241425" w="1082675">
                  <a:moveTo>
                    <a:pt x="260007" y="905954"/>
                  </a:moveTo>
                  <a:lnTo>
                    <a:pt x="325467" y="899698"/>
                  </a:lnTo>
                  <a:lnTo>
                    <a:pt x="377149" y="895589"/>
                  </a:lnTo>
                  <a:lnTo>
                    <a:pt x="419645" y="892911"/>
                  </a:lnTo>
                  <a:lnTo>
                    <a:pt x="457547" y="890949"/>
                  </a:lnTo>
                  <a:lnTo>
                    <a:pt x="495449" y="888987"/>
                  </a:lnTo>
                  <a:lnTo>
                    <a:pt x="537943" y="886309"/>
                  </a:lnTo>
                  <a:lnTo>
                    <a:pt x="589622" y="882200"/>
                  </a:lnTo>
                  <a:lnTo>
                    <a:pt x="655078" y="875944"/>
                  </a:lnTo>
                  <a:lnTo>
                    <a:pt x="720449" y="868801"/>
                  </a:lnTo>
                  <a:lnTo>
                    <a:pt x="771893" y="862354"/>
                  </a:lnTo>
                  <a:lnTo>
                    <a:pt x="814053" y="856371"/>
                  </a:lnTo>
                  <a:lnTo>
                    <a:pt x="889088" y="844866"/>
                  </a:lnTo>
                  <a:lnTo>
                    <a:pt x="931247" y="838880"/>
                  </a:lnTo>
                  <a:lnTo>
                    <a:pt x="982688" y="832430"/>
                  </a:lnTo>
                  <a:lnTo>
                    <a:pt x="1048054" y="825284"/>
                  </a:lnTo>
                </a:path>
                <a:path extrusionOk="0" h="1241425" w="1082675">
                  <a:moveTo>
                    <a:pt x="1066520" y="1005585"/>
                  </a:moveTo>
                  <a:lnTo>
                    <a:pt x="1001060" y="1011845"/>
                  </a:lnTo>
                  <a:lnTo>
                    <a:pt x="949380" y="1015956"/>
                  </a:lnTo>
                  <a:lnTo>
                    <a:pt x="906885" y="1018634"/>
                  </a:lnTo>
                  <a:lnTo>
                    <a:pt x="831083" y="1022556"/>
                  </a:lnTo>
                  <a:lnTo>
                    <a:pt x="788589" y="1025233"/>
                  </a:lnTo>
                  <a:lnTo>
                    <a:pt x="736908" y="1029340"/>
                  </a:lnTo>
                  <a:lnTo>
                    <a:pt x="671449" y="1035596"/>
                  </a:lnTo>
                  <a:lnTo>
                    <a:pt x="606079" y="1042738"/>
                  </a:lnTo>
                  <a:lnTo>
                    <a:pt x="554636" y="1049185"/>
                  </a:lnTo>
                  <a:lnTo>
                    <a:pt x="512478" y="1055169"/>
                  </a:lnTo>
                  <a:lnTo>
                    <a:pt x="437447" y="1066674"/>
                  </a:lnTo>
                  <a:lnTo>
                    <a:pt x="395291" y="1072659"/>
                  </a:lnTo>
                  <a:lnTo>
                    <a:pt x="343851" y="1079109"/>
                  </a:lnTo>
                  <a:lnTo>
                    <a:pt x="278485" y="1086256"/>
                  </a:lnTo>
                </a:path>
                <a:path extrusionOk="0" h="1241425" w="1082675">
                  <a:moveTo>
                    <a:pt x="294347" y="1241120"/>
                  </a:moveTo>
                  <a:lnTo>
                    <a:pt x="359804" y="1234864"/>
                  </a:lnTo>
                  <a:lnTo>
                    <a:pt x="411484" y="1230755"/>
                  </a:lnTo>
                  <a:lnTo>
                    <a:pt x="453980" y="1228077"/>
                  </a:lnTo>
                  <a:lnTo>
                    <a:pt x="491883" y="1226115"/>
                  </a:lnTo>
                  <a:lnTo>
                    <a:pt x="529787" y="1224152"/>
                  </a:lnTo>
                  <a:lnTo>
                    <a:pt x="572282" y="1221474"/>
                  </a:lnTo>
                  <a:lnTo>
                    <a:pt x="623962" y="1217365"/>
                  </a:lnTo>
                  <a:lnTo>
                    <a:pt x="689419" y="1211110"/>
                  </a:lnTo>
                  <a:lnTo>
                    <a:pt x="754789" y="1203967"/>
                  </a:lnTo>
                  <a:lnTo>
                    <a:pt x="806232" y="1197520"/>
                  </a:lnTo>
                  <a:lnTo>
                    <a:pt x="848391" y="1191537"/>
                  </a:lnTo>
                  <a:lnTo>
                    <a:pt x="885907" y="1185786"/>
                  </a:lnTo>
                  <a:lnTo>
                    <a:pt x="923423" y="1180035"/>
                  </a:lnTo>
                  <a:lnTo>
                    <a:pt x="965582" y="1174051"/>
                  </a:lnTo>
                  <a:lnTo>
                    <a:pt x="1017025" y="1167605"/>
                  </a:lnTo>
                  <a:lnTo>
                    <a:pt x="1082395" y="1160462"/>
                  </a:lnTo>
                </a:path>
              </a:pathLst>
            </a:custGeom>
            <a:noFill/>
            <a:ln cap="flat" cmpd="sng" w="71125">
              <a:solidFill>
                <a:srgbClr val="00817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1" name="Google Shape;131;p15"/>
            <p:cNvSpPr/>
            <p:nvPr/>
          </p:nvSpPr>
          <p:spPr>
            <a:xfrm>
              <a:off x="407682" y="5634004"/>
              <a:ext cx="3123565" cy="2843530"/>
            </a:xfrm>
            <a:custGeom>
              <a:rect b="b" l="l" r="r" t="t"/>
              <a:pathLst>
                <a:path extrusionOk="0" h="2843529" w="3123565">
                  <a:moveTo>
                    <a:pt x="727074" y="2557935"/>
                  </a:moveTo>
                  <a:lnTo>
                    <a:pt x="689041" y="2533284"/>
                  </a:lnTo>
                  <a:lnTo>
                    <a:pt x="651783" y="2507509"/>
                  </a:lnTo>
                  <a:lnTo>
                    <a:pt x="615323" y="2480649"/>
                  </a:lnTo>
                  <a:lnTo>
                    <a:pt x="579682" y="2452742"/>
                  </a:lnTo>
                  <a:lnTo>
                    <a:pt x="544883" y="2423826"/>
                  </a:lnTo>
                  <a:lnTo>
                    <a:pt x="510946" y="2393938"/>
                  </a:lnTo>
                  <a:lnTo>
                    <a:pt x="477894" y="2363116"/>
                  </a:lnTo>
                  <a:lnTo>
                    <a:pt x="445749" y="2331398"/>
                  </a:lnTo>
                  <a:lnTo>
                    <a:pt x="414533" y="2298823"/>
                  </a:lnTo>
                  <a:lnTo>
                    <a:pt x="384268" y="2265427"/>
                  </a:lnTo>
                  <a:lnTo>
                    <a:pt x="354975" y="2231250"/>
                  </a:lnTo>
                  <a:lnTo>
                    <a:pt x="326676" y="2196328"/>
                  </a:lnTo>
                  <a:lnTo>
                    <a:pt x="299394" y="2160699"/>
                  </a:lnTo>
                  <a:lnTo>
                    <a:pt x="273150" y="2124402"/>
                  </a:lnTo>
                  <a:lnTo>
                    <a:pt x="247966" y="2087475"/>
                  </a:lnTo>
                  <a:lnTo>
                    <a:pt x="223864" y="2049954"/>
                  </a:lnTo>
                  <a:lnTo>
                    <a:pt x="200866" y="2011879"/>
                  </a:lnTo>
                  <a:lnTo>
                    <a:pt x="178994" y="1973286"/>
                  </a:lnTo>
                  <a:lnTo>
                    <a:pt x="158269" y="1934215"/>
                  </a:lnTo>
                  <a:lnTo>
                    <a:pt x="138714" y="1894702"/>
                  </a:lnTo>
                  <a:lnTo>
                    <a:pt x="120350" y="1854786"/>
                  </a:lnTo>
                  <a:lnTo>
                    <a:pt x="103199" y="1814504"/>
                  </a:lnTo>
                  <a:lnTo>
                    <a:pt x="87284" y="1773894"/>
                  </a:lnTo>
                  <a:lnTo>
                    <a:pt x="72626" y="1732995"/>
                  </a:lnTo>
                  <a:lnTo>
                    <a:pt x="59247" y="1691844"/>
                  </a:lnTo>
                  <a:lnTo>
                    <a:pt x="47168" y="1650479"/>
                  </a:lnTo>
                  <a:lnTo>
                    <a:pt x="36413" y="1608937"/>
                  </a:lnTo>
                  <a:lnTo>
                    <a:pt x="27002" y="1567257"/>
                  </a:lnTo>
                  <a:lnTo>
                    <a:pt x="18957" y="1525477"/>
                  </a:lnTo>
                  <a:lnTo>
                    <a:pt x="12301" y="1483635"/>
                  </a:lnTo>
                  <a:lnTo>
                    <a:pt x="7056" y="1441767"/>
                  </a:lnTo>
                  <a:lnTo>
                    <a:pt x="3242" y="1399913"/>
                  </a:lnTo>
                  <a:lnTo>
                    <a:pt x="883" y="1358110"/>
                  </a:lnTo>
                  <a:lnTo>
                    <a:pt x="0" y="1316396"/>
                  </a:lnTo>
                  <a:lnTo>
                    <a:pt x="614" y="1274809"/>
                  </a:lnTo>
                  <a:lnTo>
                    <a:pt x="2748" y="1233386"/>
                  </a:lnTo>
                  <a:lnTo>
                    <a:pt x="6424" y="1192166"/>
                  </a:lnTo>
                  <a:lnTo>
                    <a:pt x="11664" y="1151186"/>
                  </a:lnTo>
                  <a:lnTo>
                    <a:pt x="18488" y="1110485"/>
                  </a:lnTo>
                  <a:lnTo>
                    <a:pt x="26921" y="1070100"/>
                  </a:lnTo>
                  <a:lnTo>
                    <a:pt x="36982" y="1030069"/>
                  </a:lnTo>
                  <a:lnTo>
                    <a:pt x="48695" y="990430"/>
                  </a:lnTo>
                  <a:lnTo>
                    <a:pt x="62080" y="951221"/>
                  </a:lnTo>
                  <a:lnTo>
                    <a:pt x="77160" y="912480"/>
                  </a:lnTo>
                  <a:lnTo>
                    <a:pt x="93958" y="874244"/>
                  </a:lnTo>
                  <a:lnTo>
                    <a:pt x="112493" y="836551"/>
                  </a:lnTo>
                  <a:lnTo>
                    <a:pt x="132790" y="799440"/>
                  </a:lnTo>
                  <a:lnTo>
                    <a:pt x="154869" y="762949"/>
                  </a:lnTo>
                  <a:lnTo>
                    <a:pt x="178752" y="727114"/>
                  </a:lnTo>
                  <a:lnTo>
                    <a:pt x="204461" y="691974"/>
                  </a:lnTo>
                  <a:lnTo>
                    <a:pt x="232019" y="657567"/>
                  </a:lnTo>
                  <a:lnTo>
                    <a:pt x="261446" y="623931"/>
                  </a:lnTo>
                  <a:lnTo>
                    <a:pt x="292765" y="591103"/>
                  </a:lnTo>
                  <a:lnTo>
                    <a:pt x="331303" y="553494"/>
                  </a:lnTo>
                  <a:lnTo>
                    <a:pt x="370761" y="517116"/>
                  </a:lnTo>
                  <a:lnTo>
                    <a:pt x="411094" y="481970"/>
                  </a:lnTo>
                  <a:lnTo>
                    <a:pt x="452254" y="448056"/>
                  </a:lnTo>
                  <a:lnTo>
                    <a:pt x="494197" y="415375"/>
                  </a:lnTo>
                  <a:lnTo>
                    <a:pt x="536876" y="383927"/>
                  </a:lnTo>
                  <a:lnTo>
                    <a:pt x="580245" y="353713"/>
                  </a:lnTo>
                  <a:lnTo>
                    <a:pt x="624259" y="324733"/>
                  </a:lnTo>
                  <a:lnTo>
                    <a:pt x="668871" y="296988"/>
                  </a:lnTo>
                  <a:lnTo>
                    <a:pt x="714035" y="270479"/>
                  </a:lnTo>
                  <a:lnTo>
                    <a:pt x="759705" y="245205"/>
                  </a:lnTo>
                  <a:lnTo>
                    <a:pt x="805836" y="221167"/>
                  </a:lnTo>
                  <a:lnTo>
                    <a:pt x="852381" y="198366"/>
                  </a:lnTo>
                  <a:lnTo>
                    <a:pt x="899294" y="176802"/>
                  </a:lnTo>
                  <a:lnTo>
                    <a:pt x="946530" y="156476"/>
                  </a:lnTo>
                  <a:lnTo>
                    <a:pt x="994042" y="137389"/>
                  </a:lnTo>
                  <a:lnTo>
                    <a:pt x="1041784" y="119540"/>
                  </a:lnTo>
                  <a:lnTo>
                    <a:pt x="1089710" y="102930"/>
                  </a:lnTo>
                  <a:lnTo>
                    <a:pt x="1137775" y="87560"/>
                  </a:lnTo>
                  <a:lnTo>
                    <a:pt x="1185932" y="73430"/>
                  </a:lnTo>
                  <a:lnTo>
                    <a:pt x="1234136" y="60541"/>
                  </a:lnTo>
                  <a:lnTo>
                    <a:pt x="1282340" y="48893"/>
                  </a:lnTo>
                  <a:lnTo>
                    <a:pt x="1330498" y="38487"/>
                  </a:lnTo>
                  <a:lnTo>
                    <a:pt x="1378564" y="29323"/>
                  </a:lnTo>
                  <a:lnTo>
                    <a:pt x="1426493" y="21402"/>
                  </a:lnTo>
                  <a:lnTo>
                    <a:pt x="1474238" y="14724"/>
                  </a:lnTo>
                  <a:lnTo>
                    <a:pt x="1521754" y="9290"/>
                  </a:lnTo>
                  <a:lnTo>
                    <a:pt x="1568994" y="5100"/>
                  </a:lnTo>
                  <a:lnTo>
                    <a:pt x="1615912" y="2154"/>
                  </a:lnTo>
                  <a:lnTo>
                    <a:pt x="1662462" y="454"/>
                  </a:lnTo>
                  <a:lnTo>
                    <a:pt x="1708599" y="0"/>
                  </a:lnTo>
                  <a:lnTo>
                    <a:pt x="1754277" y="791"/>
                  </a:lnTo>
                  <a:lnTo>
                    <a:pt x="1799449" y="2830"/>
                  </a:lnTo>
                  <a:lnTo>
                    <a:pt x="1844069" y="6115"/>
                  </a:lnTo>
                  <a:lnTo>
                    <a:pt x="1888091" y="10648"/>
                  </a:lnTo>
                  <a:lnTo>
                    <a:pt x="1931470" y="16430"/>
                  </a:lnTo>
                  <a:lnTo>
                    <a:pt x="1974160" y="23460"/>
                  </a:lnTo>
                  <a:lnTo>
                    <a:pt x="2016113" y="31739"/>
                  </a:lnTo>
                  <a:lnTo>
                    <a:pt x="2057286" y="41268"/>
                  </a:lnTo>
                  <a:lnTo>
                    <a:pt x="2097630" y="52047"/>
                  </a:lnTo>
                  <a:lnTo>
                    <a:pt x="2137101" y="64076"/>
                  </a:lnTo>
                  <a:lnTo>
                    <a:pt x="2175653" y="77357"/>
                  </a:lnTo>
                  <a:lnTo>
                    <a:pt x="2213238" y="91890"/>
                  </a:lnTo>
                  <a:lnTo>
                    <a:pt x="2249813" y="107674"/>
                  </a:lnTo>
                  <a:lnTo>
                    <a:pt x="2285330" y="124711"/>
                  </a:lnTo>
                  <a:lnTo>
                    <a:pt x="2319743" y="143002"/>
                  </a:lnTo>
                  <a:lnTo>
                    <a:pt x="2353006" y="162546"/>
                  </a:lnTo>
                  <a:lnTo>
                    <a:pt x="2385075" y="183344"/>
                  </a:lnTo>
                  <a:lnTo>
                    <a:pt x="2430296" y="214983"/>
                  </a:lnTo>
                  <a:lnTo>
                    <a:pt x="2474073" y="247300"/>
                  </a:lnTo>
                  <a:lnTo>
                    <a:pt x="2516407" y="280274"/>
                  </a:lnTo>
                  <a:lnTo>
                    <a:pt x="2557301" y="313882"/>
                  </a:lnTo>
                  <a:lnTo>
                    <a:pt x="2596755" y="348104"/>
                  </a:lnTo>
                  <a:lnTo>
                    <a:pt x="2634770" y="382918"/>
                  </a:lnTo>
                  <a:lnTo>
                    <a:pt x="2671349" y="418303"/>
                  </a:lnTo>
                  <a:lnTo>
                    <a:pt x="2706493" y="454236"/>
                  </a:lnTo>
                  <a:lnTo>
                    <a:pt x="2740204" y="490697"/>
                  </a:lnTo>
                  <a:lnTo>
                    <a:pt x="2772482" y="527664"/>
                  </a:lnTo>
                  <a:lnTo>
                    <a:pt x="2803329" y="565115"/>
                  </a:lnTo>
                  <a:lnTo>
                    <a:pt x="2832748" y="603029"/>
                  </a:lnTo>
                  <a:lnTo>
                    <a:pt x="2860738" y="641385"/>
                  </a:lnTo>
                  <a:lnTo>
                    <a:pt x="2887303" y="680161"/>
                  </a:lnTo>
                  <a:lnTo>
                    <a:pt x="2912443" y="719335"/>
                  </a:lnTo>
                  <a:lnTo>
                    <a:pt x="2936159" y="758886"/>
                  </a:lnTo>
                  <a:lnTo>
                    <a:pt x="2958454" y="798793"/>
                  </a:lnTo>
                  <a:lnTo>
                    <a:pt x="2979329" y="839033"/>
                  </a:lnTo>
                  <a:lnTo>
                    <a:pt x="2998785" y="879586"/>
                  </a:lnTo>
                  <a:lnTo>
                    <a:pt x="3016823" y="920430"/>
                  </a:lnTo>
                  <a:lnTo>
                    <a:pt x="3033446" y="961544"/>
                  </a:lnTo>
                  <a:lnTo>
                    <a:pt x="3048655" y="1002905"/>
                  </a:lnTo>
                  <a:lnTo>
                    <a:pt x="3062451" y="1044493"/>
                  </a:lnTo>
                  <a:lnTo>
                    <a:pt x="3074836" y="1086286"/>
                  </a:lnTo>
                  <a:lnTo>
                    <a:pt x="3085811" y="1128262"/>
                  </a:lnTo>
                  <a:lnTo>
                    <a:pt x="3095377" y="1170400"/>
                  </a:lnTo>
                  <a:lnTo>
                    <a:pt x="3103537" y="1212679"/>
                  </a:lnTo>
                  <a:lnTo>
                    <a:pt x="3110292" y="1255076"/>
                  </a:lnTo>
                  <a:lnTo>
                    <a:pt x="3115643" y="1297571"/>
                  </a:lnTo>
                  <a:lnTo>
                    <a:pt x="3119591" y="1340142"/>
                  </a:lnTo>
                  <a:lnTo>
                    <a:pt x="3122139" y="1382768"/>
                  </a:lnTo>
                  <a:lnTo>
                    <a:pt x="3123287" y="1425426"/>
                  </a:lnTo>
                  <a:lnTo>
                    <a:pt x="3123037" y="1468096"/>
                  </a:lnTo>
                  <a:lnTo>
                    <a:pt x="3121391" y="1510756"/>
                  </a:lnTo>
                  <a:lnTo>
                    <a:pt x="3118351" y="1553384"/>
                  </a:lnTo>
                  <a:lnTo>
                    <a:pt x="3113917" y="1595960"/>
                  </a:lnTo>
                  <a:lnTo>
                    <a:pt x="3108091" y="1638460"/>
                  </a:lnTo>
                  <a:lnTo>
                    <a:pt x="3100874" y="1680865"/>
                  </a:lnTo>
                  <a:lnTo>
                    <a:pt x="3092269" y="1723152"/>
                  </a:lnTo>
                  <a:lnTo>
                    <a:pt x="3082276" y="1765300"/>
                  </a:lnTo>
                  <a:lnTo>
                    <a:pt x="3070898" y="1807288"/>
                  </a:lnTo>
                  <a:lnTo>
                    <a:pt x="3058135" y="1849093"/>
                  </a:lnTo>
                  <a:lnTo>
                    <a:pt x="3043989" y="1890695"/>
                  </a:lnTo>
                  <a:lnTo>
                    <a:pt x="3028461" y="1932072"/>
                  </a:lnTo>
                  <a:lnTo>
                    <a:pt x="3011554" y="1973203"/>
                  </a:lnTo>
                  <a:lnTo>
                    <a:pt x="2993268" y="2014065"/>
                  </a:lnTo>
                  <a:lnTo>
                    <a:pt x="2973605" y="2054638"/>
                  </a:lnTo>
                  <a:lnTo>
                    <a:pt x="2952567" y="2094899"/>
                  </a:lnTo>
                  <a:lnTo>
                    <a:pt x="2930155" y="2134829"/>
                  </a:lnTo>
                  <a:lnTo>
                    <a:pt x="2906370" y="2174404"/>
                  </a:lnTo>
                  <a:lnTo>
                    <a:pt x="2881215" y="2213603"/>
                  </a:lnTo>
                  <a:lnTo>
                    <a:pt x="2851462" y="2256764"/>
                  </a:lnTo>
                  <a:lnTo>
                    <a:pt x="2820483" y="2298316"/>
                  </a:lnTo>
                  <a:lnTo>
                    <a:pt x="2788317" y="2338264"/>
                  </a:lnTo>
                  <a:lnTo>
                    <a:pt x="2754999" y="2376615"/>
                  </a:lnTo>
                  <a:lnTo>
                    <a:pt x="2720568" y="2413372"/>
                  </a:lnTo>
                  <a:lnTo>
                    <a:pt x="2685061" y="2448542"/>
                  </a:lnTo>
                  <a:lnTo>
                    <a:pt x="2648515" y="2482128"/>
                  </a:lnTo>
                  <a:lnTo>
                    <a:pt x="2610968" y="2514136"/>
                  </a:lnTo>
                  <a:lnTo>
                    <a:pt x="2572458" y="2544571"/>
                  </a:lnTo>
                  <a:lnTo>
                    <a:pt x="2533021" y="2573438"/>
                  </a:lnTo>
                  <a:lnTo>
                    <a:pt x="2492694" y="2600742"/>
                  </a:lnTo>
                  <a:lnTo>
                    <a:pt x="2451517" y="2626488"/>
                  </a:lnTo>
                  <a:lnTo>
                    <a:pt x="2409525" y="2650680"/>
                  </a:lnTo>
                  <a:lnTo>
                    <a:pt x="2426785" y="2701080"/>
                  </a:lnTo>
                  <a:lnTo>
                    <a:pt x="2447691" y="2750123"/>
                  </a:lnTo>
                  <a:lnTo>
                    <a:pt x="2472165" y="2797540"/>
                  </a:lnTo>
                  <a:lnTo>
                    <a:pt x="2500126" y="2843065"/>
                  </a:lnTo>
                  <a:lnTo>
                    <a:pt x="2451993" y="2831088"/>
                  </a:lnTo>
                  <a:lnTo>
                    <a:pt x="2204315" y="2771335"/>
                  </a:lnTo>
                  <a:lnTo>
                    <a:pt x="2156178" y="2759356"/>
                  </a:lnTo>
                  <a:lnTo>
                    <a:pt x="2156116" y="2759196"/>
                  </a:lnTo>
                  <a:lnTo>
                    <a:pt x="2110410" y="2772851"/>
                  </a:lnTo>
                  <a:lnTo>
                    <a:pt x="2064192" y="2785038"/>
                  </a:lnTo>
                  <a:lnTo>
                    <a:pt x="2017498" y="2795761"/>
                  </a:lnTo>
                  <a:lnTo>
                    <a:pt x="1970362" y="2805023"/>
                  </a:lnTo>
                  <a:lnTo>
                    <a:pt x="1922821" y="2812829"/>
                  </a:lnTo>
                  <a:lnTo>
                    <a:pt x="1874908" y="2819183"/>
                  </a:lnTo>
                  <a:lnTo>
                    <a:pt x="1826661" y="2824090"/>
                  </a:lnTo>
                  <a:lnTo>
                    <a:pt x="1778113" y="2827554"/>
                  </a:lnTo>
                  <a:lnTo>
                    <a:pt x="1729301" y="2829578"/>
                  </a:lnTo>
                  <a:lnTo>
                    <a:pt x="1680259" y="2830168"/>
                  </a:lnTo>
                  <a:lnTo>
                    <a:pt x="1631023" y="2829327"/>
                  </a:lnTo>
                  <a:lnTo>
                    <a:pt x="1581628" y="2827060"/>
                  </a:lnTo>
                  <a:lnTo>
                    <a:pt x="1532109" y="2823371"/>
                  </a:lnTo>
                  <a:lnTo>
                    <a:pt x="1482502" y="2818264"/>
                  </a:lnTo>
                  <a:lnTo>
                    <a:pt x="1432841" y="2811743"/>
                  </a:lnTo>
                  <a:lnTo>
                    <a:pt x="1383163" y="2803813"/>
                  </a:lnTo>
                  <a:lnTo>
                    <a:pt x="1333502" y="2794478"/>
                  </a:lnTo>
                  <a:lnTo>
                    <a:pt x="1283893" y="2783742"/>
                  </a:lnTo>
                  <a:lnTo>
                    <a:pt x="1234373" y="2771609"/>
                  </a:lnTo>
                  <a:lnTo>
                    <a:pt x="1184976" y="2758084"/>
                  </a:lnTo>
                  <a:lnTo>
                    <a:pt x="1135737" y="2743170"/>
                  </a:lnTo>
                  <a:lnTo>
                    <a:pt x="1086692" y="2726872"/>
                  </a:lnTo>
                  <a:lnTo>
                    <a:pt x="1037876" y="2709195"/>
                  </a:lnTo>
                  <a:lnTo>
                    <a:pt x="989324" y="2690142"/>
                  </a:lnTo>
                  <a:lnTo>
                    <a:pt x="941072" y="2669718"/>
                  </a:lnTo>
                  <a:lnTo>
                    <a:pt x="893155" y="2647927"/>
                  </a:lnTo>
                  <a:lnTo>
                    <a:pt x="845608" y="2624773"/>
                  </a:lnTo>
                  <a:lnTo>
                    <a:pt x="805379" y="2603718"/>
                  </a:lnTo>
                  <a:lnTo>
                    <a:pt x="765861" y="2581426"/>
                  </a:lnTo>
                  <a:lnTo>
                    <a:pt x="727074" y="2557935"/>
                  </a:lnTo>
                  <a:close/>
                </a:path>
              </a:pathLst>
            </a:custGeom>
            <a:solidFill>
              <a:srgbClr val="028177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2" name="Google Shape;132;p15"/>
          <p:cNvSpPr txBox="1"/>
          <p:nvPr/>
        </p:nvSpPr>
        <p:spPr>
          <a:xfrm>
            <a:off x="976350" y="6284975"/>
            <a:ext cx="2253300" cy="15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8100">
            <a:spAutoFit/>
          </a:bodyPr>
          <a:lstStyle/>
          <a:p>
            <a:pPr indent="0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Whether you need advice for yourself or to support a friend or relative, we’re </a:t>
            </a:r>
            <a:r>
              <a:rPr b="1" lang="en-US" sz="19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WithYou</a:t>
            </a:r>
            <a:endParaRPr sz="19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33" name="Google Shape;133;p15"/>
          <p:cNvSpPr txBox="1"/>
          <p:nvPr>
            <p:ph type="title"/>
          </p:nvPr>
        </p:nvSpPr>
        <p:spPr>
          <a:xfrm>
            <a:off x="457200" y="630000"/>
            <a:ext cx="5717700" cy="168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81275">
            <a:spAutoFit/>
          </a:bodyPr>
          <a:lstStyle/>
          <a:p>
            <a:pPr indent="2374265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>
                <a:solidFill>
                  <a:srgbClr val="3F245C"/>
                </a:solidFill>
              </a:rPr>
              <a:t>every step of the way</a:t>
            </a:r>
            <a:endParaRPr sz="5200">
              <a:solidFill>
                <a:srgbClr val="3F245C"/>
              </a:solidFill>
            </a:endParaRPr>
          </a:p>
        </p:txBody>
      </p:sp>
      <p:pic>
        <p:nvPicPr>
          <p:cNvPr id="134" name="Google Shape;134;p15"/>
          <p:cNvPicPr preferRelativeResize="0"/>
          <p:nvPr/>
        </p:nvPicPr>
        <p:blipFill rotWithShape="1">
          <a:blip r:embed="rId13">
            <a:alphaModFix/>
          </a:blip>
          <a:srcRect b="89" l="0" r="0" t="89"/>
          <a:stretch/>
        </p:blipFill>
        <p:spPr>
          <a:xfrm>
            <a:off x="471500" y="858175"/>
            <a:ext cx="2253375" cy="671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5"/>
          <p:cNvSpPr txBox="1"/>
          <p:nvPr/>
        </p:nvSpPr>
        <p:spPr>
          <a:xfrm>
            <a:off x="471800" y="10080825"/>
            <a:ext cx="6618600" cy="23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12700" marR="5080" rtl="0" algn="l">
              <a:lnSpc>
                <a:spcPct val="105600"/>
              </a:lnSpc>
              <a:spcBef>
                <a:spcPts val="1540"/>
              </a:spcBef>
              <a:spcAft>
                <a:spcPts val="0"/>
              </a:spcAft>
              <a:buNone/>
            </a:pPr>
            <a:r>
              <a:rPr lang="en-US" sz="7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We Are With You. A registered charity in England (1001957) and Scotland (SC040009), and a private company incorporated in England &amp; Wales with company number 02580377. Registered office: Part Lower Ground Floor, Gate House, 1-3 St. John’s Square, London, England, EC1M 4DH.</a:t>
            </a:r>
            <a:endParaRPr b="1" sz="75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36" name="Google Shape;136;p15"/>
          <p:cNvSpPr txBox="1"/>
          <p:nvPr/>
        </p:nvSpPr>
        <p:spPr>
          <a:xfrm>
            <a:off x="3430600" y="9640163"/>
            <a:ext cx="36600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1270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wearewithyou.org.uk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15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484800" y="9576012"/>
            <a:ext cx="1438766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DDE"/>
        </a:solid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402"/>
            <a:ext cx="7560001" cy="10692598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6"/>
          <p:cNvSpPr/>
          <p:nvPr/>
        </p:nvSpPr>
        <p:spPr>
          <a:xfrm>
            <a:off x="3866325" y="5390414"/>
            <a:ext cx="3182824" cy="2894330"/>
          </a:xfrm>
          <a:custGeom>
            <a:rect b="b" l="l" r="r" t="t"/>
            <a:pathLst>
              <a:path extrusionOk="0" h="2894329" w="3181350">
                <a:moveTo>
                  <a:pt x="2437438" y="2603158"/>
                </a:moveTo>
                <a:lnTo>
                  <a:pt x="2475569" y="2578545"/>
                </a:lnTo>
                <a:lnTo>
                  <a:pt x="2512940" y="2552827"/>
                </a:lnTo>
                <a:lnTo>
                  <a:pt x="2549530" y="2526041"/>
                </a:lnTo>
                <a:lnTo>
                  <a:pt x="2585319" y="2498223"/>
                </a:lnTo>
                <a:lnTo>
                  <a:pt x="2620283" y="2469409"/>
                </a:lnTo>
                <a:lnTo>
                  <a:pt x="2654404" y="2439637"/>
                </a:lnTo>
                <a:lnTo>
                  <a:pt x="2687658" y="2408943"/>
                </a:lnTo>
                <a:lnTo>
                  <a:pt x="2720026" y="2377363"/>
                </a:lnTo>
                <a:lnTo>
                  <a:pt x="2751486" y="2344935"/>
                </a:lnTo>
                <a:lnTo>
                  <a:pt x="2782016" y="2311694"/>
                </a:lnTo>
                <a:lnTo>
                  <a:pt x="2811597" y="2277677"/>
                </a:lnTo>
                <a:lnTo>
                  <a:pt x="2840205" y="2242921"/>
                </a:lnTo>
                <a:lnTo>
                  <a:pt x="2867821" y="2207462"/>
                </a:lnTo>
                <a:lnTo>
                  <a:pt x="2894423" y="2171337"/>
                </a:lnTo>
                <a:lnTo>
                  <a:pt x="2919990" y="2134583"/>
                </a:lnTo>
                <a:lnTo>
                  <a:pt x="2944501" y="2097235"/>
                </a:lnTo>
                <a:lnTo>
                  <a:pt x="2967934" y="2059332"/>
                </a:lnTo>
                <a:lnTo>
                  <a:pt x="2990268" y="2020908"/>
                </a:lnTo>
                <a:lnTo>
                  <a:pt x="3011483" y="1982001"/>
                </a:lnTo>
                <a:lnTo>
                  <a:pt x="3031557" y="1942648"/>
                </a:lnTo>
                <a:lnTo>
                  <a:pt x="3050468" y="1902884"/>
                </a:lnTo>
                <a:lnTo>
                  <a:pt x="3068196" y="1862747"/>
                </a:lnTo>
                <a:lnTo>
                  <a:pt x="3084720" y="1822273"/>
                </a:lnTo>
                <a:lnTo>
                  <a:pt x="3100018" y="1781498"/>
                </a:lnTo>
                <a:lnTo>
                  <a:pt x="3114069" y="1740460"/>
                </a:lnTo>
                <a:lnTo>
                  <a:pt x="3126852" y="1699195"/>
                </a:lnTo>
                <a:lnTo>
                  <a:pt x="3138345" y="1657738"/>
                </a:lnTo>
                <a:lnTo>
                  <a:pt x="3148528" y="1616128"/>
                </a:lnTo>
                <a:lnTo>
                  <a:pt x="3157380" y="1574400"/>
                </a:lnTo>
                <a:lnTo>
                  <a:pt x="3164878" y="1532591"/>
                </a:lnTo>
                <a:lnTo>
                  <a:pt x="3171003" y="1490738"/>
                </a:lnTo>
                <a:lnTo>
                  <a:pt x="3175732" y="1448876"/>
                </a:lnTo>
                <a:lnTo>
                  <a:pt x="3179045" y="1407044"/>
                </a:lnTo>
                <a:lnTo>
                  <a:pt x="3180921" y="1365277"/>
                </a:lnTo>
                <a:lnTo>
                  <a:pt x="3181338" y="1323611"/>
                </a:lnTo>
                <a:lnTo>
                  <a:pt x="3180275" y="1282085"/>
                </a:lnTo>
                <a:lnTo>
                  <a:pt x="3177710" y="1240733"/>
                </a:lnTo>
                <a:lnTo>
                  <a:pt x="3173624" y="1199592"/>
                </a:lnTo>
                <a:lnTo>
                  <a:pt x="3167994" y="1158700"/>
                </a:lnTo>
                <a:lnTo>
                  <a:pt x="3160800" y="1118093"/>
                </a:lnTo>
                <a:lnTo>
                  <a:pt x="3152019" y="1077807"/>
                </a:lnTo>
                <a:lnTo>
                  <a:pt x="3141632" y="1037878"/>
                </a:lnTo>
                <a:lnTo>
                  <a:pt x="3129616" y="998345"/>
                </a:lnTo>
                <a:lnTo>
                  <a:pt x="3115951" y="959242"/>
                </a:lnTo>
                <a:lnTo>
                  <a:pt x="3100616" y="920607"/>
                </a:lnTo>
                <a:lnTo>
                  <a:pt x="3083589" y="882475"/>
                </a:lnTo>
                <a:lnTo>
                  <a:pt x="3064849" y="844885"/>
                </a:lnTo>
                <a:lnTo>
                  <a:pt x="3044374" y="807872"/>
                </a:lnTo>
                <a:lnTo>
                  <a:pt x="3022145" y="771473"/>
                </a:lnTo>
                <a:lnTo>
                  <a:pt x="2998139" y="735724"/>
                </a:lnTo>
                <a:lnTo>
                  <a:pt x="2972336" y="700662"/>
                </a:lnTo>
                <a:lnTo>
                  <a:pt x="2944713" y="666323"/>
                </a:lnTo>
                <a:lnTo>
                  <a:pt x="2915251" y="632745"/>
                </a:lnTo>
                <a:lnTo>
                  <a:pt x="2883927" y="599964"/>
                </a:lnTo>
                <a:lnTo>
                  <a:pt x="2845525" y="562499"/>
                </a:lnTo>
                <a:lnTo>
                  <a:pt x="2806220" y="526237"/>
                </a:lnTo>
                <a:lnTo>
                  <a:pt x="2766058" y="491179"/>
                </a:lnTo>
                <a:lnTo>
                  <a:pt x="2725083" y="457325"/>
                </a:lnTo>
                <a:lnTo>
                  <a:pt x="2683338" y="424675"/>
                </a:lnTo>
                <a:lnTo>
                  <a:pt x="2640868" y="393231"/>
                </a:lnTo>
                <a:lnTo>
                  <a:pt x="2597716" y="362992"/>
                </a:lnTo>
                <a:lnTo>
                  <a:pt x="2553928" y="333959"/>
                </a:lnTo>
                <a:lnTo>
                  <a:pt x="2509545" y="306132"/>
                </a:lnTo>
                <a:lnTo>
                  <a:pt x="2464614" y="279512"/>
                </a:lnTo>
                <a:lnTo>
                  <a:pt x="2419177" y="254099"/>
                </a:lnTo>
                <a:lnTo>
                  <a:pt x="2373279" y="229893"/>
                </a:lnTo>
                <a:lnTo>
                  <a:pt x="2326964" y="206896"/>
                </a:lnTo>
                <a:lnTo>
                  <a:pt x="2280276" y="185107"/>
                </a:lnTo>
                <a:lnTo>
                  <a:pt x="2233259" y="164527"/>
                </a:lnTo>
                <a:lnTo>
                  <a:pt x="2185957" y="145156"/>
                </a:lnTo>
                <a:lnTo>
                  <a:pt x="2138414" y="126995"/>
                </a:lnTo>
                <a:lnTo>
                  <a:pt x="2090673" y="110044"/>
                </a:lnTo>
                <a:lnTo>
                  <a:pt x="2042780" y="94303"/>
                </a:lnTo>
                <a:lnTo>
                  <a:pt x="1994778" y="79774"/>
                </a:lnTo>
                <a:lnTo>
                  <a:pt x="1946711" y="66456"/>
                </a:lnTo>
                <a:lnTo>
                  <a:pt x="1898623" y="54350"/>
                </a:lnTo>
                <a:lnTo>
                  <a:pt x="1850558" y="43456"/>
                </a:lnTo>
                <a:lnTo>
                  <a:pt x="1802561" y="33775"/>
                </a:lnTo>
                <a:lnTo>
                  <a:pt x="1754675" y="25307"/>
                </a:lnTo>
                <a:lnTo>
                  <a:pt x="1706944" y="18053"/>
                </a:lnTo>
                <a:lnTo>
                  <a:pt x="1659412" y="12012"/>
                </a:lnTo>
                <a:lnTo>
                  <a:pt x="1612124" y="7186"/>
                </a:lnTo>
                <a:lnTo>
                  <a:pt x="1565123" y="3575"/>
                </a:lnTo>
                <a:lnTo>
                  <a:pt x="1518454" y="1180"/>
                </a:lnTo>
                <a:lnTo>
                  <a:pt x="1472160" y="0"/>
                </a:lnTo>
                <a:lnTo>
                  <a:pt x="1426285" y="36"/>
                </a:lnTo>
                <a:lnTo>
                  <a:pt x="1380875" y="1288"/>
                </a:lnTo>
                <a:lnTo>
                  <a:pt x="1335971" y="3758"/>
                </a:lnTo>
                <a:lnTo>
                  <a:pt x="1291620" y="7445"/>
                </a:lnTo>
                <a:lnTo>
                  <a:pt x="1247863" y="12350"/>
                </a:lnTo>
                <a:lnTo>
                  <a:pt x="1204747" y="18473"/>
                </a:lnTo>
                <a:lnTo>
                  <a:pt x="1162314" y="25816"/>
                </a:lnTo>
                <a:lnTo>
                  <a:pt x="1120609" y="34377"/>
                </a:lnTo>
                <a:lnTo>
                  <a:pt x="1079676" y="44157"/>
                </a:lnTo>
                <a:lnTo>
                  <a:pt x="1039559" y="55158"/>
                </a:lnTo>
                <a:lnTo>
                  <a:pt x="1000301" y="67380"/>
                </a:lnTo>
                <a:lnTo>
                  <a:pt x="961948" y="80822"/>
                </a:lnTo>
                <a:lnTo>
                  <a:pt x="924542" y="95485"/>
                </a:lnTo>
                <a:lnTo>
                  <a:pt x="888128" y="111370"/>
                </a:lnTo>
                <a:lnTo>
                  <a:pt x="852750" y="128477"/>
                </a:lnTo>
                <a:lnTo>
                  <a:pt x="818453" y="146807"/>
                </a:lnTo>
                <a:lnTo>
                  <a:pt x="785279" y="166360"/>
                </a:lnTo>
                <a:lnTo>
                  <a:pt x="753273" y="187137"/>
                </a:lnTo>
                <a:lnTo>
                  <a:pt x="708054" y="218752"/>
                </a:lnTo>
                <a:lnTo>
                  <a:pt x="664249" y="251031"/>
                </a:lnTo>
                <a:lnTo>
                  <a:pt x="621857" y="283951"/>
                </a:lnTo>
                <a:lnTo>
                  <a:pt x="580876" y="317493"/>
                </a:lnTo>
                <a:lnTo>
                  <a:pt x="541305" y="351635"/>
                </a:lnTo>
                <a:lnTo>
                  <a:pt x="503142" y="386357"/>
                </a:lnTo>
                <a:lnTo>
                  <a:pt x="466387" y="421639"/>
                </a:lnTo>
                <a:lnTo>
                  <a:pt x="431037" y="457460"/>
                </a:lnTo>
                <a:lnTo>
                  <a:pt x="397091" y="493798"/>
                </a:lnTo>
                <a:lnTo>
                  <a:pt x="364549" y="530634"/>
                </a:lnTo>
                <a:lnTo>
                  <a:pt x="333407" y="567947"/>
                </a:lnTo>
                <a:lnTo>
                  <a:pt x="303666" y="605717"/>
                </a:lnTo>
                <a:lnTo>
                  <a:pt x="275323" y="643922"/>
                </a:lnTo>
                <a:lnTo>
                  <a:pt x="248377" y="682541"/>
                </a:lnTo>
                <a:lnTo>
                  <a:pt x="222828" y="721556"/>
                </a:lnTo>
                <a:lnTo>
                  <a:pt x="198672" y="760943"/>
                </a:lnTo>
                <a:lnTo>
                  <a:pt x="175910" y="800684"/>
                </a:lnTo>
                <a:lnTo>
                  <a:pt x="154539" y="840757"/>
                </a:lnTo>
                <a:lnTo>
                  <a:pt x="134558" y="881142"/>
                </a:lnTo>
                <a:lnTo>
                  <a:pt x="115966" y="921818"/>
                </a:lnTo>
                <a:lnTo>
                  <a:pt x="98761" y="962765"/>
                </a:lnTo>
                <a:lnTo>
                  <a:pt x="82942" y="1003961"/>
                </a:lnTo>
                <a:lnTo>
                  <a:pt x="68508" y="1045387"/>
                </a:lnTo>
                <a:lnTo>
                  <a:pt x="55456" y="1087021"/>
                </a:lnTo>
                <a:lnTo>
                  <a:pt x="43786" y="1128843"/>
                </a:lnTo>
                <a:lnTo>
                  <a:pt x="33497" y="1170832"/>
                </a:lnTo>
                <a:lnTo>
                  <a:pt x="24586" y="1212968"/>
                </a:lnTo>
                <a:lnTo>
                  <a:pt x="17053" y="1255230"/>
                </a:lnTo>
                <a:lnTo>
                  <a:pt x="10896" y="1297597"/>
                </a:lnTo>
                <a:lnTo>
                  <a:pt x="6114" y="1340049"/>
                </a:lnTo>
                <a:lnTo>
                  <a:pt x="2704" y="1382565"/>
                </a:lnTo>
                <a:lnTo>
                  <a:pt x="667" y="1425125"/>
                </a:lnTo>
                <a:lnTo>
                  <a:pt x="0" y="1467707"/>
                </a:lnTo>
                <a:lnTo>
                  <a:pt x="701" y="1510292"/>
                </a:lnTo>
                <a:lnTo>
                  <a:pt x="2771" y="1552858"/>
                </a:lnTo>
                <a:lnTo>
                  <a:pt x="6206" y="1595385"/>
                </a:lnTo>
                <a:lnTo>
                  <a:pt x="11006" y="1637852"/>
                </a:lnTo>
                <a:lnTo>
                  <a:pt x="17170" y="1680239"/>
                </a:lnTo>
                <a:lnTo>
                  <a:pt x="24695" y="1722524"/>
                </a:lnTo>
                <a:lnTo>
                  <a:pt x="33581" y="1764689"/>
                </a:lnTo>
                <a:lnTo>
                  <a:pt x="43826" y="1806710"/>
                </a:lnTo>
                <a:lnTo>
                  <a:pt x="55429" y="1848569"/>
                </a:lnTo>
                <a:lnTo>
                  <a:pt x="68388" y="1890244"/>
                </a:lnTo>
                <a:lnTo>
                  <a:pt x="82702" y="1931716"/>
                </a:lnTo>
                <a:lnTo>
                  <a:pt x="98369" y="1972962"/>
                </a:lnTo>
                <a:lnTo>
                  <a:pt x="115388" y="2013962"/>
                </a:lnTo>
                <a:lnTo>
                  <a:pt x="133758" y="2054697"/>
                </a:lnTo>
                <a:lnTo>
                  <a:pt x="153477" y="2095145"/>
                </a:lnTo>
                <a:lnTo>
                  <a:pt x="174544" y="2135285"/>
                </a:lnTo>
                <a:lnTo>
                  <a:pt x="196958" y="2175097"/>
                </a:lnTo>
                <a:lnTo>
                  <a:pt x="220716" y="2214561"/>
                </a:lnTo>
                <a:lnTo>
                  <a:pt x="245818" y="2253655"/>
                </a:lnTo>
                <a:lnTo>
                  <a:pt x="276075" y="2297544"/>
                </a:lnTo>
                <a:lnTo>
                  <a:pt x="307583" y="2339794"/>
                </a:lnTo>
                <a:lnTo>
                  <a:pt x="340303" y="2380413"/>
                </a:lnTo>
                <a:lnTo>
                  <a:pt x="374197" y="2419404"/>
                </a:lnTo>
                <a:lnTo>
                  <a:pt x="409227" y="2456772"/>
                </a:lnTo>
                <a:lnTo>
                  <a:pt x="445355" y="2492524"/>
                </a:lnTo>
                <a:lnTo>
                  <a:pt x="482542" y="2526664"/>
                </a:lnTo>
                <a:lnTo>
                  <a:pt x="520751" y="2559197"/>
                </a:lnTo>
                <a:lnTo>
                  <a:pt x="559944" y="2590129"/>
                </a:lnTo>
                <a:lnTo>
                  <a:pt x="600082" y="2619464"/>
                </a:lnTo>
                <a:lnTo>
                  <a:pt x="641127" y="2647208"/>
                </a:lnTo>
                <a:lnTo>
                  <a:pt x="683042" y="2673365"/>
                </a:lnTo>
                <a:lnTo>
                  <a:pt x="725788" y="2697942"/>
                </a:lnTo>
                <a:lnTo>
                  <a:pt x="708153" y="2749250"/>
                </a:lnTo>
                <a:lnTo>
                  <a:pt x="686807" y="2799182"/>
                </a:lnTo>
                <a:lnTo>
                  <a:pt x="661827" y="2847463"/>
                </a:lnTo>
                <a:lnTo>
                  <a:pt x="633296" y="2893819"/>
                </a:lnTo>
                <a:lnTo>
                  <a:pt x="682336" y="2881580"/>
                </a:lnTo>
                <a:lnTo>
                  <a:pt x="934669" y="2820520"/>
                </a:lnTo>
                <a:lnTo>
                  <a:pt x="983709" y="2808282"/>
                </a:lnTo>
                <a:lnTo>
                  <a:pt x="983771" y="2808122"/>
                </a:lnTo>
                <a:lnTo>
                  <a:pt x="1028638" y="2821502"/>
                </a:lnTo>
                <a:lnTo>
                  <a:pt x="1073992" y="2833492"/>
                </a:lnTo>
                <a:lnTo>
                  <a:pt x="1119801" y="2844096"/>
                </a:lnTo>
                <a:lnTo>
                  <a:pt x="1166033" y="2853317"/>
                </a:lnTo>
                <a:lnTo>
                  <a:pt x="1212656" y="2861159"/>
                </a:lnTo>
                <a:lnTo>
                  <a:pt x="1259637" y="2867627"/>
                </a:lnTo>
                <a:lnTo>
                  <a:pt x="1306945" y="2872724"/>
                </a:lnTo>
                <a:lnTo>
                  <a:pt x="1354546" y="2876454"/>
                </a:lnTo>
                <a:lnTo>
                  <a:pt x="1402410" y="2878821"/>
                </a:lnTo>
                <a:lnTo>
                  <a:pt x="1450502" y="2879829"/>
                </a:lnTo>
                <a:lnTo>
                  <a:pt x="1498793" y="2879482"/>
                </a:lnTo>
                <a:lnTo>
                  <a:pt x="1547248" y="2877783"/>
                </a:lnTo>
                <a:lnTo>
                  <a:pt x="1595837" y="2874737"/>
                </a:lnTo>
                <a:lnTo>
                  <a:pt x="1644526" y="2870347"/>
                </a:lnTo>
                <a:lnTo>
                  <a:pt x="1693283" y="2864618"/>
                </a:lnTo>
                <a:lnTo>
                  <a:pt x="1742077" y="2857553"/>
                </a:lnTo>
                <a:lnTo>
                  <a:pt x="1790875" y="2849156"/>
                </a:lnTo>
                <a:lnTo>
                  <a:pt x="1839644" y="2839431"/>
                </a:lnTo>
                <a:lnTo>
                  <a:pt x="1888353" y="2828382"/>
                </a:lnTo>
                <a:lnTo>
                  <a:pt x="1936970" y="2816013"/>
                </a:lnTo>
                <a:lnTo>
                  <a:pt x="1985461" y="2802328"/>
                </a:lnTo>
                <a:lnTo>
                  <a:pt x="2033796" y="2787330"/>
                </a:lnTo>
                <a:lnTo>
                  <a:pt x="2081941" y="2771024"/>
                </a:lnTo>
                <a:lnTo>
                  <a:pt x="2129865" y="2753413"/>
                </a:lnTo>
                <a:lnTo>
                  <a:pt x="2177535" y="2734502"/>
                </a:lnTo>
                <a:lnTo>
                  <a:pt x="2224918" y="2714294"/>
                </a:lnTo>
                <a:lnTo>
                  <a:pt x="2271984" y="2692792"/>
                </a:lnTo>
                <a:lnTo>
                  <a:pt x="2318699" y="2670002"/>
                </a:lnTo>
                <a:lnTo>
                  <a:pt x="2358982" y="2648924"/>
                </a:lnTo>
                <a:lnTo>
                  <a:pt x="2398569" y="2626630"/>
                </a:lnTo>
                <a:lnTo>
                  <a:pt x="2437438" y="2603158"/>
                </a:lnTo>
                <a:close/>
              </a:path>
            </a:pathLst>
          </a:custGeom>
          <a:solidFill>
            <a:srgbClr val="008177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144" name="Google Shape;144;p16"/>
          <p:cNvSpPr txBox="1"/>
          <p:nvPr/>
        </p:nvSpPr>
        <p:spPr>
          <a:xfrm>
            <a:off x="4275737" y="6061488"/>
            <a:ext cx="2364000" cy="155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Whether you need advice for yourself or to support a friend or relative, we’re WithYou</a:t>
            </a:r>
            <a:endParaRPr b="1" sz="2100">
              <a:solidFill>
                <a:srgbClr val="FFFFFF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45" name="Google Shape;145;p16"/>
          <p:cNvSpPr txBox="1"/>
          <p:nvPr/>
        </p:nvSpPr>
        <p:spPr>
          <a:xfrm>
            <a:off x="457200" y="2500975"/>
            <a:ext cx="6095700" cy="2604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5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We provide free and confidential services, without judgement, for people having challenges with drugs, alcohol and mental health.</a:t>
            </a:r>
            <a:endParaRPr sz="25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Need to talk? Reach out to us at </a:t>
            </a:r>
            <a:r>
              <a:rPr b="1" lang="en-US" sz="2500">
                <a:solidFill>
                  <a:srgbClr val="F99B22"/>
                </a:solidFill>
                <a:latin typeface="DM Sans"/>
                <a:ea typeface="DM Sans"/>
                <a:cs typeface="DM Sans"/>
                <a:sym typeface="DM Sans"/>
              </a:rPr>
              <a:t>wearewithyou.org.uk</a:t>
            </a:r>
            <a:endParaRPr sz="2500">
              <a:solidFill>
                <a:srgbClr val="F99B22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46" name="Google Shape;146;p16"/>
          <p:cNvSpPr txBox="1"/>
          <p:nvPr/>
        </p:nvSpPr>
        <p:spPr>
          <a:xfrm>
            <a:off x="463600" y="10080825"/>
            <a:ext cx="6627000" cy="23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12700" marR="5080" rtl="0" algn="l">
              <a:lnSpc>
                <a:spcPct val="105600"/>
              </a:lnSpc>
              <a:spcBef>
                <a:spcPts val="1540"/>
              </a:spcBef>
              <a:spcAft>
                <a:spcPts val="0"/>
              </a:spcAft>
              <a:buNone/>
            </a:pPr>
            <a:r>
              <a:rPr lang="en-US" sz="750">
                <a:solidFill>
                  <a:srgbClr val="0054A6"/>
                </a:solidFill>
                <a:latin typeface="DM Sans"/>
                <a:ea typeface="DM Sans"/>
                <a:cs typeface="DM Sans"/>
                <a:sym typeface="DM Sans"/>
              </a:rPr>
              <a:t>We Are With You. A registered charity in England (1001957) and Scotland (SC040009), and a private company incorporated in England &amp; Wales with company number 02580377. Registered office: Part Lower Ground Floor, Gate House, 1-3 St. John’s Square, London, England, EC1M 4DH.</a:t>
            </a:r>
            <a:endParaRPr b="1" sz="750">
              <a:solidFill>
                <a:srgbClr val="0054A6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47" name="Google Shape;147;p16"/>
          <p:cNvSpPr txBox="1"/>
          <p:nvPr/>
        </p:nvSpPr>
        <p:spPr>
          <a:xfrm>
            <a:off x="3430600" y="9640163"/>
            <a:ext cx="36600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1270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50">
                <a:solidFill>
                  <a:srgbClr val="0054A6"/>
                </a:solidFill>
                <a:latin typeface="DM Sans"/>
                <a:ea typeface="DM Sans"/>
                <a:cs typeface="DM Sans"/>
                <a:sym typeface="DM Sans"/>
              </a:rPr>
              <a:t>wearewithyou.org.uk</a:t>
            </a:r>
            <a:endParaRPr sz="2300">
              <a:solidFill>
                <a:srgbClr val="0054A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6"/>
          <p:cNvSpPr txBox="1"/>
          <p:nvPr>
            <p:ph type="title"/>
          </p:nvPr>
        </p:nvSpPr>
        <p:spPr>
          <a:xfrm>
            <a:off x="463600" y="630000"/>
            <a:ext cx="5717700" cy="168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81275">
            <a:spAutoFit/>
          </a:bodyPr>
          <a:lstStyle/>
          <a:p>
            <a:pPr indent="2374265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>
                <a:solidFill>
                  <a:srgbClr val="FCEDDE"/>
                </a:solidFill>
              </a:rPr>
              <a:t>every step of the way</a:t>
            </a:r>
            <a:endParaRPr sz="5200">
              <a:solidFill>
                <a:srgbClr val="FCEDDE"/>
              </a:solidFill>
            </a:endParaRPr>
          </a:p>
        </p:txBody>
      </p:sp>
      <p:pic>
        <p:nvPicPr>
          <p:cNvPr id="149" name="Google Shape;14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" y="858175"/>
            <a:ext cx="2253374" cy="67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6"/>
          <p:cNvPicPr preferRelativeResize="0"/>
          <p:nvPr/>
        </p:nvPicPr>
        <p:blipFill rotWithShape="1">
          <a:blip r:embed="rId5">
            <a:alphaModFix/>
          </a:blip>
          <a:srcRect b="89" l="0" r="0" t="89"/>
          <a:stretch/>
        </p:blipFill>
        <p:spPr>
          <a:xfrm>
            <a:off x="476600" y="9576012"/>
            <a:ext cx="1438766" cy="4286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1" name="Google Shape;151;p16"/>
          <p:cNvGrpSpPr/>
          <p:nvPr/>
        </p:nvGrpSpPr>
        <p:grpSpPr>
          <a:xfrm>
            <a:off x="457196" y="6984003"/>
            <a:ext cx="3154886" cy="2132971"/>
            <a:chOff x="652995" y="6984003"/>
            <a:chExt cx="3153309" cy="2132971"/>
          </a:xfrm>
        </p:grpSpPr>
        <p:sp>
          <p:nvSpPr>
            <p:cNvPr id="152" name="Google Shape;152;p16"/>
            <p:cNvSpPr/>
            <p:nvPr/>
          </p:nvSpPr>
          <p:spPr>
            <a:xfrm>
              <a:off x="1643494" y="6984009"/>
              <a:ext cx="2162810" cy="2132965"/>
            </a:xfrm>
            <a:custGeom>
              <a:rect b="b" l="l" r="r" t="t"/>
              <a:pathLst>
                <a:path extrusionOk="0" h="2132965" w="2162810">
                  <a:moveTo>
                    <a:pt x="2162441" y="693293"/>
                  </a:moveTo>
                  <a:lnTo>
                    <a:pt x="2158720" y="638035"/>
                  </a:lnTo>
                  <a:lnTo>
                    <a:pt x="2147887" y="585038"/>
                  </a:lnTo>
                  <a:lnTo>
                    <a:pt x="2131453" y="537756"/>
                  </a:lnTo>
                  <a:lnTo>
                    <a:pt x="2130425" y="534784"/>
                  </a:lnTo>
                  <a:lnTo>
                    <a:pt x="2106815" y="487743"/>
                  </a:lnTo>
                  <a:lnTo>
                    <a:pt x="2077554" y="444436"/>
                  </a:lnTo>
                  <a:lnTo>
                    <a:pt x="2043125" y="405333"/>
                  </a:lnTo>
                  <a:lnTo>
                    <a:pt x="2004021" y="370916"/>
                  </a:lnTo>
                  <a:lnTo>
                    <a:pt x="1960702" y="341668"/>
                  </a:lnTo>
                  <a:lnTo>
                    <a:pt x="1913661" y="318071"/>
                  </a:lnTo>
                  <a:lnTo>
                    <a:pt x="1910715" y="317055"/>
                  </a:lnTo>
                  <a:lnTo>
                    <a:pt x="1910715" y="693293"/>
                  </a:lnTo>
                  <a:lnTo>
                    <a:pt x="1902777" y="742467"/>
                  </a:lnTo>
                  <a:lnTo>
                    <a:pt x="1880692" y="785177"/>
                  </a:lnTo>
                  <a:lnTo>
                    <a:pt x="1847011" y="818857"/>
                  </a:lnTo>
                  <a:lnTo>
                    <a:pt x="1804301" y="840943"/>
                  </a:lnTo>
                  <a:lnTo>
                    <a:pt x="1755127" y="848880"/>
                  </a:lnTo>
                  <a:lnTo>
                    <a:pt x="1599577" y="848880"/>
                  </a:lnTo>
                  <a:lnTo>
                    <a:pt x="1599577" y="537756"/>
                  </a:lnTo>
                  <a:lnTo>
                    <a:pt x="1755127" y="537756"/>
                  </a:lnTo>
                  <a:lnTo>
                    <a:pt x="1815668" y="549973"/>
                  </a:lnTo>
                  <a:lnTo>
                    <a:pt x="1865122" y="583349"/>
                  </a:lnTo>
                  <a:lnTo>
                    <a:pt x="1898484" y="632764"/>
                  </a:lnTo>
                  <a:lnTo>
                    <a:pt x="1910715" y="693293"/>
                  </a:lnTo>
                  <a:lnTo>
                    <a:pt x="1910715" y="317055"/>
                  </a:lnTo>
                  <a:lnTo>
                    <a:pt x="1863394" y="300609"/>
                  </a:lnTo>
                  <a:lnTo>
                    <a:pt x="1810385" y="289788"/>
                  </a:lnTo>
                  <a:lnTo>
                    <a:pt x="1755127" y="286067"/>
                  </a:lnTo>
                  <a:lnTo>
                    <a:pt x="1599336" y="286067"/>
                  </a:lnTo>
                  <a:lnTo>
                    <a:pt x="1599336" y="0"/>
                  </a:lnTo>
                  <a:lnTo>
                    <a:pt x="0" y="0"/>
                  </a:lnTo>
                  <a:lnTo>
                    <a:pt x="0" y="1725091"/>
                  </a:lnTo>
                  <a:lnTo>
                    <a:pt x="2743" y="1772589"/>
                  </a:lnTo>
                  <a:lnTo>
                    <a:pt x="10756" y="1818462"/>
                  </a:lnTo>
                  <a:lnTo>
                    <a:pt x="23749" y="1862442"/>
                  </a:lnTo>
                  <a:lnTo>
                    <a:pt x="41402" y="1904187"/>
                  </a:lnTo>
                  <a:lnTo>
                    <a:pt x="63411" y="1943417"/>
                  </a:lnTo>
                  <a:lnTo>
                    <a:pt x="89484" y="1979815"/>
                  </a:lnTo>
                  <a:lnTo>
                    <a:pt x="119303" y="2013064"/>
                  </a:lnTo>
                  <a:lnTo>
                    <a:pt x="152552" y="2042883"/>
                  </a:lnTo>
                  <a:lnTo>
                    <a:pt x="188950" y="2068957"/>
                  </a:lnTo>
                  <a:lnTo>
                    <a:pt x="228168" y="2090966"/>
                  </a:lnTo>
                  <a:lnTo>
                    <a:pt x="269925" y="2108619"/>
                  </a:lnTo>
                  <a:lnTo>
                    <a:pt x="313893" y="2121611"/>
                  </a:lnTo>
                  <a:lnTo>
                    <a:pt x="359778" y="2129625"/>
                  </a:lnTo>
                  <a:lnTo>
                    <a:pt x="407263" y="2132368"/>
                  </a:lnTo>
                  <a:lnTo>
                    <a:pt x="1192110" y="2132368"/>
                  </a:lnTo>
                  <a:lnTo>
                    <a:pt x="1239608" y="2129625"/>
                  </a:lnTo>
                  <a:lnTo>
                    <a:pt x="1285494" y="2121611"/>
                  </a:lnTo>
                  <a:lnTo>
                    <a:pt x="1329461" y="2108631"/>
                  </a:lnTo>
                  <a:lnTo>
                    <a:pt x="1371206" y="2090978"/>
                  </a:lnTo>
                  <a:lnTo>
                    <a:pt x="1410436" y="2068969"/>
                  </a:lnTo>
                  <a:lnTo>
                    <a:pt x="1446822" y="2042909"/>
                  </a:lnTo>
                  <a:lnTo>
                    <a:pt x="1480070" y="2013089"/>
                  </a:lnTo>
                  <a:lnTo>
                    <a:pt x="1509877" y="1979841"/>
                  </a:lnTo>
                  <a:lnTo>
                    <a:pt x="1535950" y="1943455"/>
                  </a:lnTo>
                  <a:lnTo>
                    <a:pt x="1557947" y="1904225"/>
                  </a:lnTo>
                  <a:lnTo>
                    <a:pt x="1575600" y="1862480"/>
                  </a:lnTo>
                  <a:lnTo>
                    <a:pt x="1588592" y="1818513"/>
                  </a:lnTo>
                  <a:lnTo>
                    <a:pt x="1596605" y="1772627"/>
                  </a:lnTo>
                  <a:lnTo>
                    <a:pt x="1599336" y="1725142"/>
                  </a:lnTo>
                  <a:lnTo>
                    <a:pt x="1599336" y="1100569"/>
                  </a:lnTo>
                  <a:lnTo>
                    <a:pt x="1755127" y="1100569"/>
                  </a:lnTo>
                  <a:lnTo>
                    <a:pt x="1802625" y="1097826"/>
                  </a:lnTo>
                  <a:lnTo>
                    <a:pt x="1848523" y="1089812"/>
                  </a:lnTo>
                  <a:lnTo>
                    <a:pt x="1892503" y="1076833"/>
                  </a:lnTo>
                  <a:lnTo>
                    <a:pt x="1934260" y="1059180"/>
                  </a:lnTo>
                  <a:lnTo>
                    <a:pt x="1973491" y="1037170"/>
                  </a:lnTo>
                  <a:lnTo>
                    <a:pt x="2009876" y="1011097"/>
                  </a:lnTo>
                  <a:lnTo>
                    <a:pt x="2043137" y="981290"/>
                  </a:lnTo>
                  <a:lnTo>
                    <a:pt x="2072957" y="948029"/>
                  </a:lnTo>
                  <a:lnTo>
                    <a:pt x="2099030" y="911644"/>
                  </a:lnTo>
                  <a:lnTo>
                    <a:pt x="2121039" y="872413"/>
                  </a:lnTo>
                  <a:lnTo>
                    <a:pt x="2138692" y="830656"/>
                  </a:lnTo>
                  <a:lnTo>
                    <a:pt x="2151684" y="786688"/>
                  </a:lnTo>
                  <a:lnTo>
                    <a:pt x="2159698" y="740791"/>
                  </a:lnTo>
                  <a:lnTo>
                    <a:pt x="2162441" y="693293"/>
                  </a:lnTo>
                  <a:close/>
                </a:path>
              </a:pathLst>
            </a:custGeom>
            <a:solidFill>
              <a:srgbClr val="0054A6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16"/>
            <p:cNvSpPr/>
            <p:nvPr/>
          </p:nvSpPr>
          <p:spPr>
            <a:xfrm>
              <a:off x="652995" y="7461173"/>
              <a:ext cx="2362200" cy="1655445"/>
            </a:xfrm>
            <a:custGeom>
              <a:rect b="b" l="l" r="r" t="t"/>
              <a:pathLst>
                <a:path extrusionOk="0" h="1655445" w="2362200">
                  <a:moveTo>
                    <a:pt x="2362111" y="827570"/>
                  </a:moveTo>
                  <a:lnTo>
                    <a:pt x="2359469" y="775284"/>
                  </a:lnTo>
                  <a:lnTo>
                    <a:pt x="2351722" y="724509"/>
                  </a:lnTo>
                  <a:lnTo>
                    <a:pt x="2339124" y="675487"/>
                  </a:lnTo>
                  <a:lnTo>
                    <a:pt x="2323287" y="632231"/>
                  </a:lnTo>
                  <a:lnTo>
                    <a:pt x="2321928" y="628497"/>
                  </a:lnTo>
                  <a:lnTo>
                    <a:pt x="2300389" y="583780"/>
                  </a:lnTo>
                  <a:lnTo>
                    <a:pt x="2274760" y="541616"/>
                  </a:lnTo>
                  <a:lnTo>
                    <a:pt x="2245309" y="502234"/>
                  </a:lnTo>
                  <a:lnTo>
                    <a:pt x="2212289" y="465912"/>
                  </a:lnTo>
                  <a:lnTo>
                    <a:pt x="2175967" y="432904"/>
                  </a:lnTo>
                  <a:lnTo>
                    <a:pt x="2136584" y="403466"/>
                  </a:lnTo>
                  <a:lnTo>
                    <a:pt x="2094395" y="377850"/>
                  </a:lnTo>
                  <a:lnTo>
                    <a:pt x="2049678" y="356311"/>
                  </a:lnTo>
                  <a:lnTo>
                    <a:pt x="2045982" y="354965"/>
                  </a:lnTo>
                  <a:lnTo>
                    <a:pt x="2045982" y="827570"/>
                  </a:lnTo>
                  <a:lnTo>
                    <a:pt x="2040813" y="872375"/>
                  </a:lnTo>
                  <a:lnTo>
                    <a:pt x="2026119" y="913498"/>
                  </a:lnTo>
                  <a:lnTo>
                    <a:pt x="2003056" y="949782"/>
                  </a:lnTo>
                  <a:lnTo>
                    <a:pt x="1972792" y="980033"/>
                  </a:lnTo>
                  <a:lnTo>
                    <a:pt x="1936508" y="1003096"/>
                  </a:lnTo>
                  <a:lnTo>
                    <a:pt x="1895386" y="1017803"/>
                  </a:lnTo>
                  <a:lnTo>
                    <a:pt x="1850580" y="1022959"/>
                  </a:lnTo>
                  <a:lnTo>
                    <a:pt x="1655191" y="1022959"/>
                  </a:lnTo>
                  <a:lnTo>
                    <a:pt x="1655191" y="632231"/>
                  </a:lnTo>
                  <a:lnTo>
                    <a:pt x="1850580" y="632231"/>
                  </a:lnTo>
                  <a:lnTo>
                    <a:pt x="1889950" y="636193"/>
                  </a:lnTo>
                  <a:lnTo>
                    <a:pt x="1926615" y="647573"/>
                  </a:lnTo>
                  <a:lnTo>
                    <a:pt x="1988705" y="689444"/>
                  </a:lnTo>
                  <a:lnTo>
                    <a:pt x="2030615" y="751547"/>
                  </a:lnTo>
                  <a:lnTo>
                    <a:pt x="2042007" y="788225"/>
                  </a:lnTo>
                  <a:lnTo>
                    <a:pt x="2045982" y="827570"/>
                  </a:lnTo>
                  <a:lnTo>
                    <a:pt x="2045982" y="354965"/>
                  </a:lnTo>
                  <a:lnTo>
                    <a:pt x="2002675" y="339128"/>
                  </a:lnTo>
                  <a:lnTo>
                    <a:pt x="1953653" y="326529"/>
                  </a:lnTo>
                  <a:lnTo>
                    <a:pt x="1902866" y="318782"/>
                  </a:lnTo>
                  <a:lnTo>
                    <a:pt x="1850580" y="316141"/>
                  </a:lnTo>
                  <a:lnTo>
                    <a:pt x="1655191" y="316141"/>
                  </a:lnTo>
                  <a:lnTo>
                    <a:pt x="1655191" y="0"/>
                  </a:lnTo>
                  <a:lnTo>
                    <a:pt x="0" y="0"/>
                  </a:lnTo>
                  <a:lnTo>
                    <a:pt x="0" y="1339049"/>
                  </a:lnTo>
                  <a:lnTo>
                    <a:pt x="3429" y="1385760"/>
                  </a:lnTo>
                  <a:lnTo>
                    <a:pt x="13373" y="1430350"/>
                  </a:lnTo>
                  <a:lnTo>
                    <a:pt x="29375" y="1472323"/>
                  </a:lnTo>
                  <a:lnTo>
                    <a:pt x="50914" y="1511185"/>
                  </a:lnTo>
                  <a:lnTo>
                    <a:pt x="77520" y="1546453"/>
                  </a:lnTo>
                  <a:lnTo>
                    <a:pt x="108699" y="1577644"/>
                  </a:lnTo>
                  <a:lnTo>
                    <a:pt x="143967" y="1604264"/>
                  </a:lnTo>
                  <a:lnTo>
                    <a:pt x="182829" y="1625803"/>
                  </a:lnTo>
                  <a:lnTo>
                    <a:pt x="224790" y="1641805"/>
                  </a:lnTo>
                  <a:lnTo>
                    <a:pt x="269379" y="1651762"/>
                  </a:lnTo>
                  <a:lnTo>
                    <a:pt x="316090" y="1655191"/>
                  </a:lnTo>
                  <a:lnTo>
                    <a:pt x="1339100" y="1655191"/>
                  </a:lnTo>
                  <a:lnTo>
                    <a:pt x="1385811" y="1651762"/>
                  </a:lnTo>
                  <a:lnTo>
                    <a:pt x="1430401" y="1641805"/>
                  </a:lnTo>
                  <a:lnTo>
                    <a:pt x="1472361" y="1625803"/>
                  </a:lnTo>
                  <a:lnTo>
                    <a:pt x="1511223" y="1604264"/>
                  </a:lnTo>
                  <a:lnTo>
                    <a:pt x="1546479" y="1577644"/>
                  </a:lnTo>
                  <a:lnTo>
                    <a:pt x="1577657" y="1546453"/>
                  </a:lnTo>
                  <a:lnTo>
                    <a:pt x="1604264" y="1511185"/>
                  </a:lnTo>
                  <a:lnTo>
                    <a:pt x="1625815" y="1472323"/>
                  </a:lnTo>
                  <a:lnTo>
                    <a:pt x="1641805" y="1430350"/>
                  </a:lnTo>
                  <a:lnTo>
                    <a:pt x="1651762" y="1385760"/>
                  </a:lnTo>
                  <a:lnTo>
                    <a:pt x="1655191" y="1339049"/>
                  </a:lnTo>
                  <a:lnTo>
                    <a:pt x="1850580" y="1339049"/>
                  </a:lnTo>
                  <a:lnTo>
                    <a:pt x="1899843" y="1336713"/>
                  </a:lnTo>
                  <a:lnTo>
                    <a:pt x="1947786" y="1329829"/>
                  </a:lnTo>
                  <a:lnTo>
                    <a:pt x="1994179" y="1318628"/>
                  </a:lnTo>
                  <a:lnTo>
                    <a:pt x="2038832" y="1303312"/>
                  </a:lnTo>
                  <a:lnTo>
                    <a:pt x="2081504" y="1284097"/>
                  </a:lnTo>
                  <a:lnTo>
                    <a:pt x="2122005" y="1261198"/>
                  </a:lnTo>
                  <a:lnTo>
                    <a:pt x="2160105" y="1234833"/>
                  </a:lnTo>
                  <a:lnTo>
                    <a:pt x="2195588" y="1205217"/>
                  </a:lnTo>
                  <a:lnTo>
                    <a:pt x="2228253" y="1172565"/>
                  </a:lnTo>
                  <a:lnTo>
                    <a:pt x="2257882" y="1137081"/>
                  </a:lnTo>
                  <a:lnTo>
                    <a:pt x="2284247" y="1098981"/>
                  </a:lnTo>
                  <a:lnTo>
                    <a:pt x="2307145" y="1058494"/>
                  </a:lnTo>
                  <a:lnTo>
                    <a:pt x="2323147" y="1022959"/>
                  </a:lnTo>
                  <a:lnTo>
                    <a:pt x="2341676" y="971169"/>
                  </a:lnTo>
                  <a:lnTo>
                    <a:pt x="2352891" y="924775"/>
                  </a:lnTo>
                  <a:lnTo>
                    <a:pt x="2359761" y="876833"/>
                  </a:lnTo>
                  <a:lnTo>
                    <a:pt x="2362111" y="827570"/>
                  </a:lnTo>
                  <a:close/>
                </a:path>
              </a:pathLst>
            </a:custGeom>
            <a:solidFill>
              <a:srgbClr val="F99B22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" name="Google Shape;154;p16"/>
            <p:cNvSpPr/>
            <p:nvPr/>
          </p:nvSpPr>
          <p:spPr>
            <a:xfrm>
              <a:off x="2308176" y="6984003"/>
              <a:ext cx="602614" cy="301625"/>
            </a:xfrm>
            <a:custGeom>
              <a:rect b="b" l="l" r="r" t="t"/>
              <a:pathLst>
                <a:path extrusionOk="0" h="301625" w="602614">
                  <a:moveTo>
                    <a:pt x="602348" y="0"/>
                  </a:moveTo>
                  <a:lnTo>
                    <a:pt x="0" y="0"/>
                  </a:lnTo>
                  <a:lnTo>
                    <a:pt x="3941" y="48861"/>
                  </a:lnTo>
                  <a:lnTo>
                    <a:pt x="15353" y="95210"/>
                  </a:lnTo>
                  <a:lnTo>
                    <a:pt x="33615" y="138426"/>
                  </a:lnTo>
                  <a:lnTo>
                    <a:pt x="58106" y="177891"/>
                  </a:lnTo>
                  <a:lnTo>
                    <a:pt x="88207" y="212985"/>
                  </a:lnTo>
                  <a:lnTo>
                    <a:pt x="123298" y="243087"/>
                  </a:lnTo>
                  <a:lnTo>
                    <a:pt x="162758" y="267579"/>
                  </a:lnTo>
                  <a:lnTo>
                    <a:pt x="205968" y="285840"/>
                  </a:lnTo>
                  <a:lnTo>
                    <a:pt x="252307" y="297251"/>
                  </a:lnTo>
                  <a:lnTo>
                    <a:pt x="301155" y="301193"/>
                  </a:lnTo>
                  <a:lnTo>
                    <a:pt x="349995" y="297250"/>
                  </a:lnTo>
                  <a:lnTo>
                    <a:pt x="396336" y="285837"/>
                  </a:lnTo>
                  <a:lnTo>
                    <a:pt x="439552" y="267575"/>
                  </a:lnTo>
                  <a:lnTo>
                    <a:pt x="479014" y="243086"/>
                  </a:lnTo>
                  <a:lnTo>
                    <a:pt x="514096" y="212991"/>
                  </a:lnTo>
                  <a:lnTo>
                    <a:pt x="544215" y="177895"/>
                  </a:lnTo>
                  <a:lnTo>
                    <a:pt x="568719" y="138428"/>
                  </a:lnTo>
                  <a:lnTo>
                    <a:pt x="586989" y="95210"/>
                  </a:lnTo>
                  <a:lnTo>
                    <a:pt x="598405" y="48861"/>
                  </a:lnTo>
                  <a:lnTo>
                    <a:pt x="602348" y="0"/>
                  </a:lnTo>
                  <a:close/>
                </a:path>
              </a:pathLst>
            </a:custGeom>
            <a:solidFill>
              <a:srgbClr val="F05169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16"/>
            <p:cNvSpPr/>
            <p:nvPr/>
          </p:nvSpPr>
          <p:spPr>
            <a:xfrm>
              <a:off x="1173413" y="7461166"/>
              <a:ext cx="85725" cy="727709"/>
            </a:xfrm>
            <a:custGeom>
              <a:rect b="b" l="l" r="r" t="t"/>
              <a:pathLst>
                <a:path extrusionOk="0" h="727709" w="85725">
                  <a:moveTo>
                    <a:pt x="85597" y="0"/>
                  </a:moveTo>
                  <a:lnTo>
                    <a:pt x="14668" y="0"/>
                  </a:lnTo>
                  <a:lnTo>
                    <a:pt x="14198" y="28588"/>
                  </a:lnTo>
                  <a:lnTo>
                    <a:pt x="12950" y="51049"/>
                  </a:lnTo>
                  <a:lnTo>
                    <a:pt x="11164" y="69578"/>
                  </a:lnTo>
                  <a:lnTo>
                    <a:pt x="6837" y="104477"/>
                  </a:lnTo>
                  <a:lnTo>
                    <a:pt x="4862" y="125004"/>
                  </a:lnTo>
                  <a:lnTo>
                    <a:pt x="3456" y="150082"/>
                  </a:lnTo>
                  <a:lnTo>
                    <a:pt x="2920" y="181838"/>
                  </a:lnTo>
                  <a:lnTo>
                    <a:pt x="3360" y="213341"/>
                  </a:lnTo>
                  <a:lnTo>
                    <a:pt x="4514" y="238220"/>
                  </a:lnTo>
                  <a:lnTo>
                    <a:pt x="6135" y="258583"/>
                  </a:lnTo>
                  <a:lnTo>
                    <a:pt x="9716" y="293482"/>
                  </a:lnTo>
                  <a:lnTo>
                    <a:pt x="11206" y="312175"/>
                  </a:lnTo>
                  <a:lnTo>
                    <a:pt x="12245" y="334835"/>
                  </a:lnTo>
                  <a:lnTo>
                    <a:pt x="12636" y="363677"/>
                  </a:lnTo>
                  <a:lnTo>
                    <a:pt x="11988" y="545541"/>
                  </a:lnTo>
                  <a:lnTo>
                    <a:pt x="11510" y="574103"/>
                  </a:lnTo>
                  <a:lnTo>
                    <a:pt x="10239" y="596542"/>
                  </a:lnTo>
                  <a:lnTo>
                    <a:pt x="8420" y="615055"/>
                  </a:lnTo>
                  <a:lnTo>
                    <a:pt x="4007" y="649954"/>
                  </a:lnTo>
                  <a:lnTo>
                    <a:pt x="1987" y="670499"/>
                  </a:lnTo>
                  <a:lnTo>
                    <a:pt x="548" y="695602"/>
                  </a:lnTo>
                  <a:lnTo>
                    <a:pt x="0" y="727392"/>
                  </a:lnTo>
                  <a:lnTo>
                    <a:pt x="70942" y="727392"/>
                  </a:lnTo>
                  <a:lnTo>
                    <a:pt x="71418" y="698830"/>
                  </a:lnTo>
                  <a:lnTo>
                    <a:pt x="72685" y="676390"/>
                  </a:lnTo>
                  <a:lnTo>
                    <a:pt x="74499" y="657878"/>
                  </a:lnTo>
                  <a:lnTo>
                    <a:pt x="78917" y="622979"/>
                  </a:lnTo>
                  <a:lnTo>
                    <a:pt x="80941" y="602434"/>
                  </a:lnTo>
                  <a:lnTo>
                    <a:pt x="82382" y="577330"/>
                  </a:lnTo>
                  <a:lnTo>
                    <a:pt x="82930" y="545541"/>
                  </a:lnTo>
                  <a:lnTo>
                    <a:pt x="83578" y="363677"/>
                  </a:lnTo>
                  <a:lnTo>
                    <a:pt x="83137" y="332181"/>
                  </a:lnTo>
                  <a:lnTo>
                    <a:pt x="81980" y="307308"/>
                  </a:lnTo>
                  <a:lnTo>
                    <a:pt x="80358" y="286949"/>
                  </a:lnTo>
                  <a:lnTo>
                    <a:pt x="76781" y="252050"/>
                  </a:lnTo>
                  <a:lnTo>
                    <a:pt x="75287" y="233352"/>
                  </a:lnTo>
                  <a:lnTo>
                    <a:pt x="74243" y="210687"/>
                  </a:lnTo>
                  <a:lnTo>
                    <a:pt x="73850" y="181838"/>
                  </a:lnTo>
                  <a:lnTo>
                    <a:pt x="74320" y="153249"/>
                  </a:lnTo>
                  <a:lnTo>
                    <a:pt x="75568" y="130789"/>
                  </a:lnTo>
                  <a:lnTo>
                    <a:pt x="77354" y="112260"/>
                  </a:lnTo>
                  <a:lnTo>
                    <a:pt x="81681" y="77366"/>
                  </a:lnTo>
                  <a:lnTo>
                    <a:pt x="83656" y="56838"/>
                  </a:lnTo>
                  <a:lnTo>
                    <a:pt x="85062" y="31757"/>
                  </a:lnTo>
                  <a:lnTo>
                    <a:pt x="85597" y="0"/>
                  </a:lnTo>
                  <a:close/>
                </a:path>
              </a:pathLst>
            </a:custGeom>
            <a:solidFill>
              <a:srgbClr val="3D2562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16"/>
            <p:cNvSpPr/>
            <p:nvPr/>
          </p:nvSpPr>
          <p:spPr>
            <a:xfrm>
              <a:off x="985316" y="7892999"/>
              <a:ext cx="473075" cy="591184"/>
            </a:xfrm>
            <a:custGeom>
              <a:rect b="b" l="l" r="r" t="t"/>
              <a:pathLst>
                <a:path extrusionOk="0" h="591184" w="473075">
                  <a:moveTo>
                    <a:pt x="472909" y="0"/>
                  </a:moveTo>
                  <a:lnTo>
                    <a:pt x="0" y="0"/>
                  </a:lnTo>
                  <a:lnTo>
                    <a:pt x="0" y="591134"/>
                  </a:lnTo>
                  <a:lnTo>
                    <a:pt x="472909" y="591134"/>
                  </a:lnTo>
                  <a:lnTo>
                    <a:pt x="472909" y="0"/>
                  </a:lnTo>
                  <a:close/>
                </a:path>
              </a:pathLst>
            </a:custGeom>
            <a:solidFill>
              <a:srgbClr val="A4304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oogle Shape;161;p17"/>
          <p:cNvGrpSpPr/>
          <p:nvPr/>
        </p:nvGrpSpPr>
        <p:grpSpPr>
          <a:xfrm>
            <a:off x="457196" y="6984003"/>
            <a:ext cx="3154886" cy="2132971"/>
            <a:chOff x="652995" y="6984003"/>
            <a:chExt cx="3153309" cy="2132971"/>
          </a:xfrm>
        </p:grpSpPr>
        <p:sp>
          <p:nvSpPr>
            <p:cNvPr id="162" name="Google Shape;162;p17"/>
            <p:cNvSpPr/>
            <p:nvPr/>
          </p:nvSpPr>
          <p:spPr>
            <a:xfrm>
              <a:off x="1643494" y="6984009"/>
              <a:ext cx="2162810" cy="2132965"/>
            </a:xfrm>
            <a:custGeom>
              <a:rect b="b" l="l" r="r" t="t"/>
              <a:pathLst>
                <a:path extrusionOk="0" h="2132965" w="2162810">
                  <a:moveTo>
                    <a:pt x="2162441" y="693293"/>
                  </a:moveTo>
                  <a:lnTo>
                    <a:pt x="2158720" y="638035"/>
                  </a:lnTo>
                  <a:lnTo>
                    <a:pt x="2147887" y="585038"/>
                  </a:lnTo>
                  <a:lnTo>
                    <a:pt x="2131453" y="537756"/>
                  </a:lnTo>
                  <a:lnTo>
                    <a:pt x="2130425" y="534784"/>
                  </a:lnTo>
                  <a:lnTo>
                    <a:pt x="2106815" y="487743"/>
                  </a:lnTo>
                  <a:lnTo>
                    <a:pt x="2077554" y="444436"/>
                  </a:lnTo>
                  <a:lnTo>
                    <a:pt x="2043125" y="405333"/>
                  </a:lnTo>
                  <a:lnTo>
                    <a:pt x="2004021" y="370916"/>
                  </a:lnTo>
                  <a:lnTo>
                    <a:pt x="1960702" y="341668"/>
                  </a:lnTo>
                  <a:lnTo>
                    <a:pt x="1913661" y="318071"/>
                  </a:lnTo>
                  <a:lnTo>
                    <a:pt x="1910715" y="317055"/>
                  </a:lnTo>
                  <a:lnTo>
                    <a:pt x="1910715" y="693293"/>
                  </a:lnTo>
                  <a:lnTo>
                    <a:pt x="1902777" y="742467"/>
                  </a:lnTo>
                  <a:lnTo>
                    <a:pt x="1880692" y="785177"/>
                  </a:lnTo>
                  <a:lnTo>
                    <a:pt x="1847011" y="818857"/>
                  </a:lnTo>
                  <a:lnTo>
                    <a:pt x="1804301" y="840943"/>
                  </a:lnTo>
                  <a:lnTo>
                    <a:pt x="1755127" y="848880"/>
                  </a:lnTo>
                  <a:lnTo>
                    <a:pt x="1599577" y="848880"/>
                  </a:lnTo>
                  <a:lnTo>
                    <a:pt x="1599577" y="537756"/>
                  </a:lnTo>
                  <a:lnTo>
                    <a:pt x="1755127" y="537756"/>
                  </a:lnTo>
                  <a:lnTo>
                    <a:pt x="1815668" y="549973"/>
                  </a:lnTo>
                  <a:lnTo>
                    <a:pt x="1865122" y="583349"/>
                  </a:lnTo>
                  <a:lnTo>
                    <a:pt x="1898484" y="632764"/>
                  </a:lnTo>
                  <a:lnTo>
                    <a:pt x="1910715" y="693293"/>
                  </a:lnTo>
                  <a:lnTo>
                    <a:pt x="1910715" y="317055"/>
                  </a:lnTo>
                  <a:lnTo>
                    <a:pt x="1863394" y="300609"/>
                  </a:lnTo>
                  <a:lnTo>
                    <a:pt x="1810385" y="289788"/>
                  </a:lnTo>
                  <a:lnTo>
                    <a:pt x="1755127" y="286067"/>
                  </a:lnTo>
                  <a:lnTo>
                    <a:pt x="1599336" y="286067"/>
                  </a:lnTo>
                  <a:lnTo>
                    <a:pt x="1599336" y="0"/>
                  </a:lnTo>
                  <a:lnTo>
                    <a:pt x="0" y="0"/>
                  </a:lnTo>
                  <a:lnTo>
                    <a:pt x="0" y="1725091"/>
                  </a:lnTo>
                  <a:lnTo>
                    <a:pt x="2743" y="1772589"/>
                  </a:lnTo>
                  <a:lnTo>
                    <a:pt x="10756" y="1818462"/>
                  </a:lnTo>
                  <a:lnTo>
                    <a:pt x="23749" y="1862442"/>
                  </a:lnTo>
                  <a:lnTo>
                    <a:pt x="41402" y="1904187"/>
                  </a:lnTo>
                  <a:lnTo>
                    <a:pt x="63411" y="1943417"/>
                  </a:lnTo>
                  <a:lnTo>
                    <a:pt x="89484" y="1979815"/>
                  </a:lnTo>
                  <a:lnTo>
                    <a:pt x="119303" y="2013064"/>
                  </a:lnTo>
                  <a:lnTo>
                    <a:pt x="152552" y="2042883"/>
                  </a:lnTo>
                  <a:lnTo>
                    <a:pt x="188950" y="2068957"/>
                  </a:lnTo>
                  <a:lnTo>
                    <a:pt x="228168" y="2090966"/>
                  </a:lnTo>
                  <a:lnTo>
                    <a:pt x="269925" y="2108619"/>
                  </a:lnTo>
                  <a:lnTo>
                    <a:pt x="313893" y="2121611"/>
                  </a:lnTo>
                  <a:lnTo>
                    <a:pt x="359778" y="2129625"/>
                  </a:lnTo>
                  <a:lnTo>
                    <a:pt x="407263" y="2132368"/>
                  </a:lnTo>
                  <a:lnTo>
                    <a:pt x="1192110" y="2132368"/>
                  </a:lnTo>
                  <a:lnTo>
                    <a:pt x="1239608" y="2129625"/>
                  </a:lnTo>
                  <a:lnTo>
                    <a:pt x="1285494" y="2121611"/>
                  </a:lnTo>
                  <a:lnTo>
                    <a:pt x="1329461" y="2108631"/>
                  </a:lnTo>
                  <a:lnTo>
                    <a:pt x="1371206" y="2090978"/>
                  </a:lnTo>
                  <a:lnTo>
                    <a:pt x="1410436" y="2068969"/>
                  </a:lnTo>
                  <a:lnTo>
                    <a:pt x="1446822" y="2042909"/>
                  </a:lnTo>
                  <a:lnTo>
                    <a:pt x="1480070" y="2013089"/>
                  </a:lnTo>
                  <a:lnTo>
                    <a:pt x="1509877" y="1979841"/>
                  </a:lnTo>
                  <a:lnTo>
                    <a:pt x="1535950" y="1943455"/>
                  </a:lnTo>
                  <a:lnTo>
                    <a:pt x="1557947" y="1904225"/>
                  </a:lnTo>
                  <a:lnTo>
                    <a:pt x="1575600" y="1862480"/>
                  </a:lnTo>
                  <a:lnTo>
                    <a:pt x="1588592" y="1818513"/>
                  </a:lnTo>
                  <a:lnTo>
                    <a:pt x="1596605" y="1772627"/>
                  </a:lnTo>
                  <a:lnTo>
                    <a:pt x="1599336" y="1725142"/>
                  </a:lnTo>
                  <a:lnTo>
                    <a:pt x="1599336" y="1100569"/>
                  </a:lnTo>
                  <a:lnTo>
                    <a:pt x="1755127" y="1100569"/>
                  </a:lnTo>
                  <a:lnTo>
                    <a:pt x="1802625" y="1097826"/>
                  </a:lnTo>
                  <a:lnTo>
                    <a:pt x="1848523" y="1089812"/>
                  </a:lnTo>
                  <a:lnTo>
                    <a:pt x="1892503" y="1076833"/>
                  </a:lnTo>
                  <a:lnTo>
                    <a:pt x="1934260" y="1059180"/>
                  </a:lnTo>
                  <a:lnTo>
                    <a:pt x="1973491" y="1037170"/>
                  </a:lnTo>
                  <a:lnTo>
                    <a:pt x="2009876" y="1011097"/>
                  </a:lnTo>
                  <a:lnTo>
                    <a:pt x="2043137" y="981290"/>
                  </a:lnTo>
                  <a:lnTo>
                    <a:pt x="2072957" y="948029"/>
                  </a:lnTo>
                  <a:lnTo>
                    <a:pt x="2099030" y="911644"/>
                  </a:lnTo>
                  <a:lnTo>
                    <a:pt x="2121039" y="872413"/>
                  </a:lnTo>
                  <a:lnTo>
                    <a:pt x="2138692" y="830656"/>
                  </a:lnTo>
                  <a:lnTo>
                    <a:pt x="2151684" y="786688"/>
                  </a:lnTo>
                  <a:lnTo>
                    <a:pt x="2159698" y="740791"/>
                  </a:lnTo>
                  <a:lnTo>
                    <a:pt x="2162441" y="693293"/>
                  </a:lnTo>
                  <a:close/>
                </a:path>
              </a:pathLst>
            </a:custGeom>
            <a:solidFill>
              <a:srgbClr val="0054A6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" name="Google Shape;163;p17"/>
            <p:cNvSpPr/>
            <p:nvPr/>
          </p:nvSpPr>
          <p:spPr>
            <a:xfrm>
              <a:off x="652995" y="7461173"/>
              <a:ext cx="2362200" cy="1655445"/>
            </a:xfrm>
            <a:custGeom>
              <a:rect b="b" l="l" r="r" t="t"/>
              <a:pathLst>
                <a:path extrusionOk="0" h="1655445" w="2362200">
                  <a:moveTo>
                    <a:pt x="2362111" y="827570"/>
                  </a:moveTo>
                  <a:lnTo>
                    <a:pt x="2359469" y="775284"/>
                  </a:lnTo>
                  <a:lnTo>
                    <a:pt x="2351722" y="724509"/>
                  </a:lnTo>
                  <a:lnTo>
                    <a:pt x="2339124" y="675487"/>
                  </a:lnTo>
                  <a:lnTo>
                    <a:pt x="2323287" y="632231"/>
                  </a:lnTo>
                  <a:lnTo>
                    <a:pt x="2321928" y="628497"/>
                  </a:lnTo>
                  <a:lnTo>
                    <a:pt x="2300389" y="583780"/>
                  </a:lnTo>
                  <a:lnTo>
                    <a:pt x="2274760" y="541616"/>
                  </a:lnTo>
                  <a:lnTo>
                    <a:pt x="2245309" y="502234"/>
                  </a:lnTo>
                  <a:lnTo>
                    <a:pt x="2212289" y="465912"/>
                  </a:lnTo>
                  <a:lnTo>
                    <a:pt x="2175967" y="432904"/>
                  </a:lnTo>
                  <a:lnTo>
                    <a:pt x="2136584" y="403466"/>
                  </a:lnTo>
                  <a:lnTo>
                    <a:pt x="2094395" y="377850"/>
                  </a:lnTo>
                  <a:lnTo>
                    <a:pt x="2049678" y="356311"/>
                  </a:lnTo>
                  <a:lnTo>
                    <a:pt x="2045982" y="354965"/>
                  </a:lnTo>
                  <a:lnTo>
                    <a:pt x="2045982" y="827570"/>
                  </a:lnTo>
                  <a:lnTo>
                    <a:pt x="2040813" y="872375"/>
                  </a:lnTo>
                  <a:lnTo>
                    <a:pt x="2026119" y="913498"/>
                  </a:lnTo>
                  <a:lnTo>
                    <a:pt x="2003056" y="949782"/>
                  </a:lnTo>
                  <a:lnTo>
                    <a:pt x="1972792" y="980033"/>
                  </a:lnTo>
                  <a:lnTo>
                    <a:pt x="1936508" y="1003096"/>
                  </a:lnTo>
                  <a:lnTo>
                    <a:pt x="1895386" y="1017803"/>
                  </a:lnTo>
                  <a:lnTo>
                    <a:pt x="1850580" y="1022959"/>
                  </a:lnTo>
                  <a:lnTo>
                    <a:pt x="1655191" y="1022959"/>
                  </a:lnTo>
                  <a:lnTo>
                    <a:pt x="1655191" y="632231"/>
                  </a:lnTo>
                  <a:lnTo>
                    <a:pt x="1850580" y="632231"/>
                  </a:lnTo>
                  <a:lnTo>
                    <a:pt x="1889950" y="636193"/>
                  </a:lnTo>
                  <a:lnTo>
                    <a:pt x="1926615" y="647573"/>
                  </a:lnTo>
                  <a:lnTo>
                    <a:pt x="1988705" y="689444"/>
                  </a:lnTo>
                  <a:lnTo>
                    <a:pt x="2030615" y="751547"/>
                  </a:lnTo>
                  <a:lnTo>
                    <a:pt x="2042007" y="788225"/>
                  </a:lnTo>
                  <a:lnTo>
                    <a:pt x="2045982" y="827570"/>
                  </a:lnTo>
                  <a:lnTo>
                    <a:pt x="2045982" y="354965"/>
                  </a:lnTo>
                  <a:lnTo>
                    <a:pt x="2002675" y="339128"/>
                  </a:lnTo>
                  <a:lnTo>
                    <a:pt x="1953653" y="326529"/>
                  </a:lnTo>
                  <a:lnTo>
                    <a:pt x="1902866" y="318782"/>
                  </a:lnTo>
                  <a:lnTo>
                    <a:pt x="1850580" y="316141"/>
                  </a:lnTo>
                  <a:lnTo>
                    <a:pt x="1655191" y="316141"/>
                  </a:lnTo>
                  <a:lnTo>
                    <a:pt x="1655191" y="0"/>
                  </a:lnTo>
                  <a:lnTo>
                    <a:pt x="0" y="0"/>
                  </a:lnTo>
                  <a:lnTo>
                    <a:pt x="0" y="1339049"/>
                  </a:lnTo>
                  <a:lnTo>
                    <a:pt x="3429" y="1385760"/>
                  </a:lnTo>
                  <a:lnTo>
                    <a:pt x="13373" y="1430350"/>
                  </a:lnTo>
                  <a:lnTo>
                    <a:pt x="29375" y="1472323"/>
                  </a:lnTo>
                  <a:lnTo>
                    <a:pt x="50914" y="1511185"/>
                  </a:lnTo>
                  <a:lnTo>
                    <a:pt x="77520" y="1546453"/>
                  </a:lnTo>
                  <a:lnTo>
                    <a:pt x="108699" y="1577644"/>
                  </a:lnTo>
                  <a:lnTo>
                    <a:pt x="143967" y="1604264"/>
                  </a:lnTo>
                  <a:lnTo>
                    <a:pt x="182829" y="1625803"/>
                  </a:lnTo>
                  <a:lnTo>
                    <a:pt x="224790" y="1641805"/>
                  </a:lnTo>
                  <a:lnTo>
                    <a:pt x="269379" y="1651762"/>
                  </a:lnTo>
                  <a:lnTo>
                    <a:pt x="316090" y="1655191"/>
                  </a:lnTo>
                  <a:lnTo>
                    <a:pt x="1339100" y="1655191"/>
                  </a:lnTo>
                  <a:lnTo>
                    <a:pt x="1385811" y="1651762"/>
                  </a:lnTo>
                  <a:lnTo>
                    <a:pt x="1430401" y="1641805"/>
                  </a:lnTo>
                  <a:lnTo>
                    <a:pt x="1472361" y="1625803"/>
                  </a:lnTo>
                  <a:lnTo>
                    <a:pt x="1511223" y="1604264"/>
                  </a:lnTo>
                  <a:lnTo>
                    <a:pt x="1546479" y="1577644"/>
                  </a:lnTo>
                  <a:lnTo>
                    <a:pt x="1577657" y="1546453"/>
                  </a:lnTo>
                  <a:lnTo>
                    <a:pt x="1604264" y="1511185"/>
                  </a:lnTo>
                  <a:lnTo>
                    <a:pt x="1625815" y="1472323"/>
                  </a:lnTo>
                  <a:lnTo>
                    <a:pt x="1641805" y="1430350"/>
                  </a:lnTo>
                  <a:lnTo>
                    <a:pt x="1651762" y="1385760"/>
                  </a:lnTo>
                  <a:lnTo>
                    <a:pt x="1655191" y="1339049"/>
                  </a:lnTo>
                  <a:lnTo>
                    <a:pt x="1850580" y="1339049"/>
                  </a:lnTo>
                  <a:lnTo>
                    <a:pt x="1899843" y="1336713"/>
                  </a:lnTo>
                  <a:lnTo>
                    <a:pt x="1947786" y="1329829"/>
                  </a:lnTo>
                  <a:lnTo>
                    <a:pt x="1994179" y="1318628"/>
                  </a:lnTo>
                  <a:lnTo>
                    <a:pt x="2038832" y="1303312"/>
                  </a:lnTo>
                  <a:lnTo>
                    <a:pt x="2081504" y="1284097"/>
                  </a:lnTo>
                  <a:lnTo>
                    <a:pt x="2122005" y="1261198"/>
                  </a:lnTo>
                  <a:lnTo>
                    <a:pt x="2160105" y="1234833"/>
                  </a:lnTo>
                  <a:lnTo>
                    <a:pt x="2195588" y="1205217"/>
                  </a:lnTo>
                  <a:lnTo>
                    <a:pt x="2228253" y="1172565"/>
                  </a:lnTo>
                  <a:lnTo>
                    <a:pt x="2257882" y="1137081"/>
                  </a:lnTo>
                  <a:lnTo>
                    <a:pt x="2284247" y="1098981"/>
                  </a:lnTo>
                  <a:lnTo>
                    <a:pt x="2307145" y="1058494"/>
                  </a:lnTo>
                  <a:lnTo>
                    <a:pt x="2323147" y="1022959"/>
                  </a:lnTo>
                  <a:lnTo>
                    <a:pt x="2341676" y="971169"/>
                  </a:lnTo>
                  <a:lnTo>
                    <a:pt x="2352891" y="924775"/>
                  </a:lnTo>
                  <a:lnTo>
                    <a:pt x="2359761" y="876833"/>
                  </a:lnTo>
                  <a:lnTo>
                    <a:pt x="2362111" y="827570"/>
                  </a:lnTo>
                  <a:close/>
                </a:path>
              </a:pathLst>
            </a:custGeom>
            <a:solidFill>
              <a:srgbClr val="F99B22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" name="Google Shape;164;p17"/>
            <p:cNvSpPr/>
            <p:nvPr/>
          </p:nvSpPr>
          <p:spPr>
            <a:xfrm>
              <a:off x="2308176" y="6984003"/>
              <a:ext cx="602614" cy="301625"/>
            </a:xfrm>
            <a:custGeom>
              <a:rect b="b" l="l" r="r" t="t"/>
              <a:pathLst>
                <a:path extrusionOk="0" h="301625" w="602614">
                  <a:moveTo>
                    <a:pt x="602348" y="0"/>
                  </a:moveTo>
                  <a:lnTo>
                    <a:pt x="0" y="0"/>
                  </a:lnTo>
                  <a:lnTo>
                    <a:pt x="3941" y="48861"/>
                  </a:lnTo>
                  <a:lnTo>
                    <a:pt x="15353" y="95210"/>
                  </a:lnTo>
                  <a:lnTo>
                    <a:pt x="33615" y="138426"/>
                  </a:lnTo>
                  <a:lnTo>
                    <a:pt x="58106" y="177891"/>
                  </a:lnTo>
                  <a:lnTo>
                    <a:pt x="88207" y="212985"/>
                  </a:lnTo>
                  <a:lnTo>
                    <a:pt x="123298" y="243087"/>
                  </a:lnTo>
                  <a:lnTo>
                    <a:pt x="162758" y="267579"/>
                  </a:lnTo>
                  <a:lnTo>
                    <a:pt x="205968" y="285840"/>
                  </a:lnTo>
                  <a:lnTo>
                    <a:pt x="252307" y="297251"/>
                  </a:lnTo>
                  <a:lnTo>
                    <a:pt x="301155" y="301193"/>
                  </a:lnTo>
                  <a:lnTo>
                    <a:pt x="349995" y="297250"/>
                  </a:lnTo>
                  <a:lnTo>
                    <a:pt x="396336" y="285837"/>
                  </a:lnTo>
                  <a:lnTo>
                    <a:pt x="439552" y="267575"/>
                  </a:lnTo>
                  <a:lnTo>
                    <a:pt x="479014" y="243086"/>
                  </a:lnTo>
                  <a:lnTo>
                    <a:pt x="514096" y="212991"/>
                  </a:lnTo>
                  <a:lnTo>
                    <a:pt x="544215" y="177895"/>
                  </a:lnTo>
                  <a:lnTo>
                    <a:pt x="568719" y="138428"/>
                  </a:lnTo>
                  <a:lnTo>
                    <a:pt x="586989" y="95210"/>
                  </a:lnTo>
                  <a:lnTo>
                    <a:pt x="598405" y="48861"/>
                  </a:lnTo>
                  <a:lnTo>
                    <a:pt x="602348" y="0"/>
                  </a:lnTo>
                  <a:close/>
                </a:path>
              </a:pathLst>
            </a:custGeom>
            <a:solidFill>
              <a:srgbClr val="F05169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17"/>
            <p:cNvSpPr/>
            <p:nvPr/>
          </p:nvSpPr>
          <p:spPr>
            <a:xfrm>
              <a:off x="1173413" y="7461166"/>
              <a:ext cx="85725" cy="727709"/>
            </a:xfrm>
            <a:custGeom>
              <a:rect b="b" l="l" r="r" t="t"/>
              <a:pathLst>
                <a:path extrusionOk="0" h="727709" w="85725">
                  <a:moveTo>
                    <a:pt x="85597" y="0"/>
                  </a:moveTo>
                  <a:lnTo>
                    <a:pt x="14668" y="0"/>
                  </a:lnTo>
                  <a:lnTo>
                    <a:pt x="14198" y="28588"/>
                  </a:lnTo>
                  <a:lnTo>
                    <a:pt x="12950" y="51049"/>
                  </a:lnTo>
                  <a:lnTo>
                    <a:pt x="11164" y="69578"/>
                  </a:lnTo>
                  <a:lnTo>
                    <a:pt x="6837" y="104477"/>
                  </a:lnTo>
                  <a:lnTo>
                    <a:pt x="4862" y="125004"/>
                  </a:lnTo>
                  <a:lnTo>
                    <a:pt x="3456" y="150082"/>
                  </a:lnTo>
                  <a:lnTo>
                    <a:pt x="2920" y="181838"/>
                  </a:lnTo>
                  <a:lnTo>
                    <a:pt x="3360" y="213341"/>
                  </a:lnTo>
                  <a:lnTo>
                    <a:pt x="4514" y="238220"/>
                  </a:lnTo>
                  <a:lnTo>
                    <a:pt x="6135" y="258583"/>
                  </a:lnTo>
                  <a:lnTo>
                    <a:pt x="9716" y="293482"/>
                  </a:lnTo>
                  <a:lnTo>
                    <a:pt x="11206" y="312175"/>
                  </a:lnTo>
                  <a:lnTo>
                    <a:pt x="12245" y="334835"/>
                  </a:lnTo>
                  <a:lnTo>
                    <a:pt x="12636" y="363677"/>
                  </a:lnTo>
                  <a:lnTo>
                    <a:pt x="11988" y="545541"/>
                  </a:lnTo>
                  <a:lnTo>
                    <a:pt x="11510" y="574103"/>
                  </a:lnTo>
                  <a:lnTo>
                    <a:pt x="10239" y="596542"/>
                  </a:lnTo>
                  <a:lnTo>
                    <a:pt x="8420" y="615055"/>
                  </a:lnTo>
                  <a:lnTo>
                    <a:pt x="4007" y="649954"/>
                  </a:lnTo>
                  <a:lnTo>
                    <a:pt x="1987" y="670499"/>
                  </a:lnTo>
                  <a:lnTo>
                    <a:pt x="548" y="695602"/>
                  </a:lnTo>
                  <a:lnTo>
                    <a:pt x="0" y="727392"/>
                  </a:lnTo>
                  <a:lnTo>
                    <a:pt x="70942" y="727392"/>
                  </a:lnTo>
                  <a:lnTo>
                    <a:pt x="71418" y="698830"/>
                  </a:lnTo>
                  <a:lnTo>
                    <a:pt x="72685" y="676390"/>
                  </a:lnTo>
                  <a:lnTo>
                    <a:pt x="74499" y="657878"/>
                  </a:lnTo>
                  <a:lnTo>
                    <a:pt x="78917" y="622979"/>
                  </a:lnTo>
                  <a:lnTo>
                    <a:pt x="80941" y="602434"/>
                  </a:lnTo>
                  <a:lnTo>
                    <a:pt x="82382" y="577330"/>
                  </a:lnTo>
                  <a:lnTo>
                    <a:pt x="82930" y="545541"/>
                  </a:lnTo>
                  <a:lnTo>
                    <a:pt x="83578" y="363677"/>
                  </a:lnTo>
                  <a:lnTo>
                    <a:pt x="83137" y="332181"/>
                  </a:lnTo>
                  <a:lnTo>
                    <a:pt x="81980" y="307308"/>
                  </a:lnTo>
                  <a:lnTo>
                    <a:pt x="80358" y="286949"/>
                  </a:lnTo>
                  <a:lnTo>
                    <a:pt x="76781" y="252050"/>
                  </a:lnTo>
                  <a:lnTo>
                    <a:pt x="75287" y="233352"/>
                  </a:lnTo>
                  <a:lnTo>
                    <a:pt x="74243" y="210687"/>
                  </a:lnTo>
                  <a:lnTo>
                    <a:pt x="73850" y="181838"/>
                  </a:lnTo>
                  <a:lnTo>
                    <a:pt x="74320" y="153249"/>
                  </a:lnTo>
                  <a:lnTo>
                    <a:pt x="75568" y="130789"/>
                  </a:lnTo>
                  <a:lnTo>
                    <a:pt x="77354" y="112260"/>
                  </a:lnTo>
                  <a:lnTo>
                    <a:pt x="81681" y="77366"/>
                  </a:lnTo>
                  <a:lnTo>
                    <a:pt x="83656" y="56838"/>
                  </a:lnTo>
                  <a:lnTo>
                    <a:pt x="85062" y="31757"/>
                  </a:lnTo>
                  <a:lnTo>
                    <a:pt x="85597" y="0"/>
                  </a:lnTo>
                  <a:close/>
                </a:path>
              </a:pathLst>
            </a:custGeom>
            <a:solidFill>
              <a:srgbClr val="3D2562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" name="Google Shape;166;p17"/>
            <p:cNvSpPr/>
            <p:nvPr/>
          </p:nvSpPr>
          <p:spPr>
            <a:xfrm>
              <a:off x="985316" y="7892999"/>
              <a:ext cx="473075" cy="591184"/>
            </a:xfrm>
            <a:custGeom>
              <a:rect b="b" l="l" r="r" t="t"/>
              <a:pathLst>
                <a:path extrusionOk="0" h="591184" w="473075">
                  <a:moveTo>
                    <a:pt x="472909" y="0"/>
                  </a:moveTo>
                  <a:lnTo>
                    <a:pt x="0" y="0"/>
                  </a:lnTo>
                  <a:lnTo>
                    <a:pt x="0" y="591134"/>
                  </a:lnTo>
                  <a:lnTo>
                    <a:pt x="472909" y="591134"/>
                  </a:lnTo>
                  <a:lnTo>
                    <a:pt x="472909" y="0"/>
                  </a:lnTo>
                  <a:close/>
                </a:path>
              </a:pathLst>
            </a:custGeom>
            <a:solidFill>
              <a:srgbClr val="A4304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7" name="Google Shape;167;p17"/>
          <p:cNvSpPr/>
          <p:nvPr/>
        </p:nvSpPr>
        <p:spPr>
          <a:xfrm>
            <a:off x="0" y="0"/>
            <a:ext cx="7563811" cy="6425565"/>
          </a:xfrm>
          <a:custGeom>
            <a:rect b="b" l="l" r="r" t="t"/>
            <a:pathLst>
              <a:path extrusionOk="0" h="6425565" w="7560309">
                <a:moveTo>
                  <a:pt x="7559992" y="0"/>
                </a:moveTo>
                <a:lnTo>
                  <a:pt x="0" y="0"/>
                </a:lnTo>
                <a:lnTo>
                  <a:pt x="0" y="6207600"/>
                </a:lnTo>
                <a:lnTo>
                  <a:pt x="156396" y="6243006"/>
                </a:lnTo>
                <a:lnTo>
                  <a:pt x="282797" y="6269108"/>
                </a:lnTo>
                <a:lnTo>
                  <a:pt x="410083" y="6293190"/>
                </a:lnTo>
                <a:lnTo>
                  <a:pt x="538255" y="6315253"/>
                </a:lnTo>
                <a:lnTo>
                  <a:pt x="667311" y="6335296"/>
                </a:lnTo>
                <a:lnTo>
                  <a:pt x="797252" y="6353319"/>
                </a:lnTo>
                <a:lnTo>
                  <a:pt x="928079" y="6369322"/>
                </a:lnTo>
                <a:lnTo>
                  <a:pt x="1059790" y="6383306"/>
                </a:lnTo>
                <a:lnTo>
                  <a:pt x="1192387" y="6395270"/>
                </a:lnTo>
                <a:lnTo>
                  <a:pt x="1325868" y="6405214"/>
                </a:lnTo>
                <a:lnTo>
                  <a:pt x="1460235" y="6413139"/>
                </a:lnTo>
                <a:lnTo>
                  <a:pt x="1595487" y="6419044"/>
                </a:lnTo>
                <a:lnTo>
                  <a:pt x="1731623" y="6422930"/>
                </a:lnTo>
                <a:lnTo>
                  <a:pt x="1914515" y="6424969"/>
                </a:lnTo>
                <a:lnTo>
                  <a:pt x="2098980" y="6423418"/>
                </a:lnTo>
                <a:lnTo>
                  <a:pt x="2285018" y="6418276"/>
                </a:lnTo>
                <a:lnTo>
                  <a:pt x="2472629" y="6409544"/>
                </a:lnTo>
                <a:lnTo>
                  <a:pt x="2661813" y="6397223"/>
                </a:lnTo>
                <a:lnTo>
                  <a:pt x="2852570" y="6381310"/>
                </a:lnTo>
                <a:lnTo>
                  <a:pt x="3044900" y="6361808"/>
                </a:lnTo>
                <a:lnTo>
                  <a:pt x="3238802" y="6338716"/>
                </a:lnTo>
                <a:lnTo>
                  <a:pt x="3434278" y="6312034"/>
                </a:lnTo>
                <a:lnTo>
                  <a:pt x="3631326" y="6281762"/>
                </a:lnTo>
                <a:lnTo>
                  <a:pt x="3829947" y="6247899"/>
                </a:lnTo>
                <a:lnTo>
                  <a:pt x="4030140" y="6210447"/>
                </a:lnTo>
                <a:lnTo>
                  <a:pt x="4231906" y="6169405"/>
                </a:lnTo>
                <a:lnTo>
                  <a:pt x="4486325" y="6113055"/>
                </a:lnTo>
                <a:lnTo>
                  <a:pt x="4743201" y="6051096"/>
                </a:lnTo>
                <a:lnTo>
                  <a:pt x="5002534" y="5983527"/>
                </a:lnTo>
                <a:lnTo>
                  <a:pt x="5264323" y="5910350"/>
                </a:lnTo>
                <a:lnTo>
                  <a:pt x="5528569" y="5831564"/>
                </a:lnTo>
                <a:lnTo>
                  <a:pt x="5795272" y="5747170"/>
                </a:lnTo>
                <a:lnTo>
                  <a:pt x="6064431" y="5657166"/>
                </a:lnTo>
                <a:lnTo>
                  <a:pt x="6336046" y="5561555"/>
                </a:lnTo>
                <a:lnTo>
                  <a:pt x="6610118" y="5460335"/>
                </a:lnTo>
                <a:lnTo>
                  <a:pt x="6886645" y="5353507"/>
                </a:lnTo>
                <a:lnTo>
                  <a:pt x="7221720" y="5217910"/>
                </a:lnTo>
                <a:lnTo>
                  <a:pt x="7559992" y="5075427"/>
                </a:lnTo>
                <a:lnTo>
                  <a:pt x="7559992" y="0"/>
                </a:lnTo>
                <a:close/>
              </a:path>
            </a:pathLst>
          </a:custGeom>
          <a:solidFill>
            <a:srgbClr val="FCE9D5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168" name="Google Shape;168;p17"/>
          <p:cNvSpPr txBox="1"/>
          <p:nvPr>
            <p:ph idx="1" type="body"/>
          </p:nvPr>
        </p:nvSpPr>
        <p:spPr>
          <a:xfrm>
            <a:off x="457199" y="2685125"/>
            <a:ext cx="6278700" cy="25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525">
            <a:spAutoFit/>
          </a:bodyPr>
          <a:lstStyle/>
          <a:p>
            <a:pPr indent="0" lvl="0" marL="12700" marR="5080" rtl="0" algn="l">
              <a:lnSpc>
                <a:spcPct val="1006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We provide free and confidential services, without judgement for people having challenges with drugs, alcohol and mental health.</a:t>
            </a:r>
            <a:endParaRPr/>
          </a:p>
          <a:p>
            <a:pPr indent="0" lvl="0" marL="12700" rtl="0" algn="l">
              <a:lnSpc>
                <a:spcPct val="100000"/>
              </a:lnSpc>
              <a:spcBef>
                <a:spcPts val="3165"/>
              </a:spcBef>
              <a:spcAft>
                <a:spcPts val="0"/>
              </a:spcAft>
              <a:buNone/>
            </a:pPr>
            <a:r>
              <a:rPr b="0" lang="en-US" sz="2000">
                <a:latin typeface="DM Sans"/>
                <a:ea typeface="DM Sans"/>
                <a:cs typeface="DM Sans"/>
                <a:sym typeface="DM Sans"/>
              </a:rPr>
              <a:t>Need to talk? Reach out to us at</a:t>
            </a:r>
            <a:endParaRPr sz="2000">
              <a:latin typeface="DM Sans"/>
              <a:ea typeface="DM Sans"/>
              <a:cs typeface="DM Sans"/>
              <a:sym typeface="DM Sans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54A6"/>
                </a:solidFill>
              </a:rPr>
              <a:t>wearewithyou.org.uk</a:t>
            </a:r>
            <a:endParaRPr sz="2000">
              <a:solidFill>
                <a:srgbClr val="0054A6"/>
              </a:solidFill>
            </a:endParaRPr>
          </a:p>
        </p:txBody>
      </p:sp>
      <p:sp>
        <p:nvSpPr>
          <p:cNvPr id="169" name="Google Shape;169;p17"/>
          <p:cNvSpPr/>
          <p:nvPr/>
        </p:nvSpPr>
        <p:spPr>
          <a:xfrm>
            <a:off x="3866325" y="5390414"/>
            <a:ext cx="3181350" cy="2894329"/>
          </a:xfrm>
          <a:custGeom>
            <a:rect b="b" l="l" r="r" t="t"/>
            <a:pathLst>
              <a:path extrusionOk="0" h="2894329" w="3181350">
                <a:moveTo>
                  <a:pt x="2437438" y="2603158"/>
                </a:moveTo>
                <a:lnTo>
                  <a:pt x="2475569" y="2578545"/>
                </a:lnTo>
                <a:lnTo>
                  <a:pt x="2512940" y="2552827"/>
                </a:lnTo>
                <a:lnTo>
                  <a:pt x="2549530" y="2526041"/>
                </a:lnTo>
                <a:lnTo>
                  <a:pt x="2585319" y="2498223"/>
                </a:lnTo>
                <a:lnTo>
                  <a:pt x="2620283" y="2469409"/>
                </a:lnTo>
                <a:lnTo>
                  <a:pt x="2654404" y="2439637"/>
                </a:lnTo>
                <a:lnTo>
                  <a:pt x="2687658" y="2408943"/>
                </a:lnTo>
                <a:lnTo>
                  <a:pt x="2720026" y="2377363"/>
                </a:lnTo>
                <a:lnTo>
                  <a:pt x="2751486" y="2344935"/>
                </a:lnTo>
                <a:lnTo>
                  <a:pt x="2782016" y="2311694"/>
                </a:lnTo>
                <a:lnTo>
                  <a:pt x="2811597" y="2277677"/>
                </a:lnTo>
                <a:lnTo>
                  <a:pt x="2840205" y="2242921"/>
                </a:lnTo>
                <a:lnTo>
                  <a:pt x="2867821" y="2207462"/>
                </a:lnTo>
                <a:lnTo>
                  <a:pt x="2894423" y="2171337"/>
                </a:lnTo>
                <a:lnTo>
                  <a:pt x="2919990" y="2134583"/>
                </a:lnTo>
                <a:lnTo>
                  <a:pt x="2944501" y="2097235"/>
                </a:lnTo>
                <a:lnTo>
                  <a:pt x="2967934" y="2059332"/>
                </a:lnTo>
                <a:lnTo>
                  <a:pt x="2990268" y="2020908"/>
                </a:lnTo>
                <a:lnTo>
                  <a:pt x="3011483" y="1982001"/>
                </a:lnTo>
                <a:lnTo>
                  <a:pt x="3031557" y="1942648"/>
                </a:lnTo>
                <a:lnTo>
                  <a:pt x="3050468" y="1902884"/>
                </a:lnTo>
                <a:lnTo>
                  <a:pt x="3068196" y="1862747"/>
                </a:lnTo>
                <a:lnTo>
                  <a:pt x="3084720" y="1822273"/>
                </a:lnTo>
                <a:lnTo>
                  <a:pt x="3100018" y="1781498"/>
                </a:lnTo>
                <a:lnTo>
                  <a:pt x="3114069" y="1740460"/>
                </a:lnTo>
                <a:lnTo>
                  <a:pt x="3126852" y="1699195"/>
                </a:lnTo>
                <a:lnTo>
                  <a:pt x="3138345" y="1657738"/>
                </a:lnTo>
                <a:lnTo>
                  <a:pt x="3148528" y="1616128"/>
                </a:lnTo>
                <a:lnTo>
                  <a:pt x="3157380" y="1574400"/>
                </a:lnTo>
                <a:lnTo>
                  <a:pt x="3164878" y="1532591"/>
                </a:lnTo>
                <a:lnTo>
                  <a:pt x="3171003" y="1490738"/>
                </a:lnTo>
                <a:lnTo>
                  <a:pt x="3175732" y="1448876"/>
                </a:lnTo>
                <a:lnTo>
                  <a:pt x="3179045" y="1407044"/>
                </a:lnTo>
                <a:lnTo>
                  <a:pt x="3180921" y="1365277"/>
                </a:lnTo>
                <a:lnTo>
                  <a:pt x="3181338" y="1323611"/>
                </a:lnTo>
                <a:lnTo>
                  <a:pt x="3180275" y="1282085"/>
                </a:lnTo>
                <a:lnTo>
                  <a:pt x="3177710" y="1240733"/>
                </a:lnTo>
                <a:lnTo>
                  <a:pt x="3173624" y="1199592"/>
                </a:lnTo>
                <a:lnTo>
                  <a:pt x="3167994" y="1158700"/>
                </a:lnTo>
                <a:lnTo>
                  <a:pt x="3160800" y="1118093"/>
                </a:lnTo>
                <a:lnTo>
                  <a:pt x="3152019" y="1077807"/>
                </a:lnTo>
                <a:lnTo>
                  <a:pt x="3141632" y="1037878"/>
                </a:lnTo>
                <a:lnTo>
                  <a:pt x="3129616" y="998345"/>
                </a:lnTo>
                <a:lnTo>
                  <a:pt x="3115951" y="959242"/>
                </a:lnTo>
                <a:lnTo>
                  <a:pt x="3100616" y="920607"/>
                </a:lnTo>
                <a:lnTo>
                  <a:pt x="3083589" y="882475"/>
                </a:lnTo>
                <a:lnTo>
                  <a:pt x="3064849" y="844885"/>
                </a:lnTo>
                <a:lnTo>
                  <a:pt x="3044374" y="807872"/>
                </a:lnTo>
                <a:lnTo>
                  <a:pt x="3022145" y="771473"/>
                </a:lnTo>
                <a:lnTo>
                  <a:pt x="2998139" y="735724"/>
                </a:lnTo>
                <a:lnTo>
                  <a:pt x="2972336" y="700662"/>
                </a:lnTo>
                <a:lnTo>
                  <a:pt x="2944713" y="666323"/>
                </a:lnTo>
                <a:lnTo>
                  <a:pt x="2915251" y="632745"/>
                </a:lnTo>
                <a:lnTo>
                  <a:pt x="2883927" y="599964"/>
                </a:lnTo>
                <a:lnTo>
                  <a:pt x="2845525" y="562499"/>
                </a:lnTo>
                <a:lnTo>
                  <a:pt x="2806220" y="526237"/>
                </a:lnTo>
                <a:lnTo>
                  <a:pt x="2766058" y="491179"/>
                </a:lnTo>
                <a:lnTo>
                  <a:pt x="2725083" y="457325"/>
                </a:lnTo>
                <a:lnTo>
                  <a:pt x="2683338" y="424675"/>
                </a:lnTo>
                <a:lnTo>
                  <a:pt x="2640868" y="393231"/>
                </a:lnTo>
                <a:lnTo>
                  <a:pt x="2597716" y="362992"/>
                </a:lnTo>
                <a:lnTo>
                  <a:pt x="2553928" y="333959"/>
                </a:lnTo>
                <a:lnTo>
                  <a:pt x="2509545" y="306132"/>
                </a:lnTo>
                <a:lnTo>
                  <a:pt x="2464614" y="279512"/>
                </a:lnTo>
                <a:lnTo>
                  <a:pt x="2419177" y="254099"/>
                </a:lnTo>
                <a:lnTo>
                  <a:pt x="2373279" y="229893"/>
                </a:lnTo>
                <a:lnTo>
                  <a:pt x="2326964" y="206896"/>
                </a:lnTo>
                <a:lnTo>
                  <a:pt x="2280276" y="185107"/>
                </a:lnTo>
                <a:lnTo>
                  <a:pt x="2233259" y="164527"/>
                </a:lnTo>
                <a:lnTo>
                  <a:pt x="2185957" y="145156"/>
                </a:lnTo>
                <a:lnTo>
                  <a:pt x="2138414" y="126995"/>
                </a:lnTo>
                <a:lnTo>
                  <a:pt x="2090673" y="110044"/>
                </a:lnTo>
                <a:lnTo>
                  <a:pt x="2042780" y="94303"/>
                </a:lnTo>
                <a:lnTo>
                  <a:pt x="1994778" y="79774"/>
                </a:lnTo>
                <a:lnTo>
                  <a:pt x="1946711" y="66456"/>
                </a:lnTo>
                <a:lnTo>
                  <a:pt x="1898623" y="54350"/>
                </a:lnTo>
                <a:lnTo>
                  <a:pt x="1850558" y="43456"/>
                </a:lnTo>
                <a:lnTo>
                  <a:pt x="1802561" y="33775"/>
                </a:lnTo>
                <a:lnTo>
                  <a:pt x="1754675" y="25307"/>
                </a:lnTo>
                <a:lnTo>
                  <a:pt x="1706944" y="18053"/>
                </a:lnTo>
                <a:lnTo>
                  <a:pt x="1659412" y="12012"/>
                </a:lnTo>
                <a:lnTo>
                  <a:pt x="1612124" y="7186"/>
                </a:lnTo>
                <a:lnTo>
                  <a:pt x="1565123" y="3575"/>
                </a:lnTo>
                <a:lnTo>
                  <a:pt x="1518454" y="1180"/>
                </a:lnTo>
                <a:lnTo>
                  <a:pt x="1472160" y="0"/>
                </a:lnTo>
                <a:lnTo>
                  <a:pt x="1426285" y="36"/>
                </a:lnTo>
                <a:lnTo>
                  <a:pt x="1380875" y="1288"/>
                </a:lnTo>
                <a:lnTo>
                  <a:pt x="1335971" y="3758"/>
                </a:lnTo>
                <a:lnTo>
                  <a:pt x="1291620" y="7445"/>
                </a:lnTo>
                <a:lnTo>
                  <a:pt x="1247863" y="12350"/>
                </a:lnTo>
                <a:lnTo>
                  <a:pt x="1204747" y="18473"/>
                </a:lnTo>
                <a:lnTo>
                  <a:pt x="1162314" y="25816"/>
                </a:lnTo>
                <a:lnTo>
                  <a:pt x="1120609" y="34377"/>
                </a:lnTo>
                <a:lnTo>
                  <a:pt x="1079676" y="44157"/>
                </a:lnTo>
                <a:lnTo>
                  <a:pt x="1039559" y="55158"/>
                </a:lnTo>
                <a:lnTo>
                  <a:pt x="1000301" y="67380"/>
                </a:lnTo>
                <a:lnTo>
                  <a:pt x="961948" y="80822"/>
                </a:lnTo>
                <a:lnTo>
                  <a:pt x="924542" y="95485"/>
                </a:lnTo>
                <a:lnTo>
                  <a:pt x="888128" y="111370"/>
                </a:lnTo>
                <a:lnTo>
                  <a:pt x="852750" y="128477"/>
                </a:lnTo>
                <a:lnTo>
                  <a:pt x="818453" y="146807"/>
                </a:lnTo>
                <a:lnTo>
                  <a:pt x="785279" y="166360"/>
                </a:lnTo>
                <a:lnTo>
                  <a:pt x="753273" y="187137"/>
                </a:lnTo>
                <a:lnTo>
                  <a:pt x="708054" y="218752"/>
                </a:lnTo>
                <a:lnTo>
                  <a:pt x="664249" y="251031"/>
                </a:lnTo>
                <a:lnTo>
                  <a:pt x="621857" y="283951"/>
                </a:lnTo>
                <a:lnTo>
                  <a:pt x="580876" y="317493"/>
                </a:lnTo>
                <a:lnTo>
                  <a:pt x="541305" y="351635"/>
                </a:lnTo>
                <a:lnTo>
                  <a:pt x="503142" y="386357"/>
                </a:lnTo>
                <a:lnTo>
                  <a:pt x="466387" y="421639"/>
                </a:lnTo>
                <a:lnTo>
                  <a:pt x="431037" y="457460"/>
                </a:lnTo>
                <a:lnTo>
                  <a:pt x="397091" y="493798"/>
                </a:lnTo>
                <a:lnTo>
                  <a:pt x="364549" y="530634"/>
                </a:lnTo>
                <a:lnTo>
                  <a:pt x="333407" y="567947"/>
                </a:lnTo>
                <a:lnTo>
                  <a:pt x="303666" y="605717"/>
                </a:lnTo>
                <a:lnTo>
                  <a:pt x="275323" y="643922"/>
                </a:lnTo>
                <a:lnTo>
                  <a:pt x="248377" y="682541"/>
                </a:lnTo>
                <a:lnTo>
                  <a:pt x="222828" y="721556"/>
                </a:lnTo>
                <a:lnTo>
                  <a:pt x="198672" y="760943"/>
                </a:lnTo>
                <a:lnTo>
                  <a:pt x="175910" y="800684"/>
                </a:lnTo>
                <a:lnTo>
                  <a:pt x="154539" y="840757"/>
                </a:lnTo>
                <a:lnTo>
                  <a:pt x="134558" y="881142"/>
                </a:lnTo>
                <a:lnTo>
                  <a:pt x="115966" y="921818"/>
                </a:lnTo>
                <a:lnTo>
                  <a:pt x="98761" y="962765"/>
                </a:lnTo>
                <a:lnTo>
                  <a:pt x="82942" y="1003961"/>
                </a:lnTo>
                <a:lnTo>
                  <a:pt x="68508" y="1045387"/>
                </a:lnTo>
                <a:lnTo>
                  <a:pt x="55456" y="1087021"/>
                </a:lnTo>
                <a:lnTo>
                  <a:pt x="43786" y="1128843"/>
                </a:lnTo>
                <a:lnTo>
                  <a:pt x="33497" y="1170832"/>
                </a:lnTo>
                <a:lnTo>
                  <a:pt x="24586" y="1212968"/>
                </a:lnTo>
                <a:lnTo>
                  <a:pt x="17053" y="1255230"/>
                </a:lnTo>
                <a:lnTo>
                  <a:pt x="10896" y="1297597"/>
                </a:lnTo>
                <a:lnTo>
                  <a:pt x="6114" y="1340049"/>
                </a:lnTo>
                <a:lnTo>
                  <a:pt x="2704" y="1382565"/>
                </a:lnTo>
                <a:lnTo>
                  <a:pt x="667" y="1425125"/>
                </a:lnTo>
                <a:lnTo>
                  <a:pt x="0" y="1467707"/>
                </a:lnTo>
                <a:lnTo>
                  <a:pt x="701" y="1510292"/>
                </a:lnTo>
                <a:lnTo>
                  <a:pt x="2771" y="1552858"/>
                </a:lnTo>
                <a:lnTo>
                  <a:pt x="6206" y="1595385"/>
                </a:lnTo>
                <a:lnTo>
                  <a:pt x="11006" y="1637852"/>
                </a:lnTo>
                <a:lnTo>
                  <a:pt x="17170" y="1680239"/>
                </a:lnTo>
                <a:lnTo>
                  <a:pt x="24695" y="1722524"/>
                </a:lnTo>
                <a:lnTo>
                  <a:pt x="33581" y="1764689"/>
                </a:lnTo>
                <a:lnTo>
                  <a:pt x="43826" y="1806710"/>
                </a:lnTo>
                <a:lnTo>
                  <a:pt x="55429" y="1848569"/>
                </a:lnTo>
                <a:lnTo>
                  <a:pt x="68388" y="1890244"/>
                </a:lnTo>
                <a:lnTo>
                  <a:pt x="82702" y="1931716"/>
                </a:lnTo>
                <a:lnTo>
                  <a:pt x="98369" y="1972962"/>
                </a:lnTo>
                <a:lnTo>
                  <a:pt x="115388" y="2013962"/>
                </a:lnTo>
                <a:lnTo>
                  <a:pt x="133758" y="2054697"/>
                </a:lnTo>
                <a:lnTo>
                  <a:pt x="153477" y="2095145"/>
                </a:lnTo>
                <a:lnTo>
                  <a:pt x="174544" y="2135285"/>
                </a:lnTo>
                <a:lnTo>
                  <a:pt x="196958" y="2175097"/>
                </a:lnTo>
                <a:lnTo>
                  <a:pt x="220716" y="2214561"/>
                </a:lnTo>
                <a:lnTo>
                  <a:pt x="245818" y="2253655"/>
                </a:lnTo>
                <a:lnTo>
                  <a:pt x="276075" y="2297544"/>
                </a:lnTo>
                <a:lnTo>
                  <a:pt x="307583" y="2339794"/>
                </a:lnTo>
                <a:lnTo>
                  <a:pt x="340303" y="2380413"/>
                </a:lnTo>
                <a:lnTo>
                  <a:pt x="374197" y="2419404"/>
                </a:lnTo>
                <a:lnTo>
                  <a:pt x="409227" y="2456772"/>
                </a:lnTo>
                <a:lnTo>
                  <a:pt x="445355" y="2492524"/>
                </a:lnTo>
                <a:lnTo>
                  <a:pt x="482542" y="2526664"/>
                </a:lnTo>
                <a:lnTo>
                  <a:pt x="520751" y="2559197"/>
                </a:lnTo>
                <a:lnTo>
                  <a:pt x="559944" y="2590129"/>
                </a:lnTo>
                <a:lnTo>
                  <a:pt x="600082" y="2619464"/>
                </a:lnTo>
                <a:lnTo>
                  <a:pt x="641127" y="2647208"/>
                </a:lnTo>
                <a:lnTo>
                  <a:pt x="683042" y="2673365"/>
                </a:lnTo>
                <a:lnTo>
                  <a:pt x="725788" y="2697942"/>
                </a:lnTo>
                <a:lnTo>
                  <a:pt x="708153" y="2749250"/>
                </a:lnTo>
                <a:lnTo>
                  <a:pt x="686807" y="2799182"/>
                </a:lnTo>
                <a:lnTo>
                  <a:pt x="661827" y="2847463"/>
                </a:lnTo>
                <a:lnTo>
                  <a:pt x="633296" y="2893819"/>
                </a:lnTo>
                <a:lnTo>
                  <a:pt x="682336" y="2881580"/>
                </a:lnTo>
                <a:lnTo>
                  <a:pt x="934669" y="2820520"/>
                </a:lnTo>
                <a:lnTo>
                  <a:pt x="983709" y="2808282"/>
                </a:lnTo>
                <a:lnTo>
                  <a:pt x="983771" y="2808122"/>
                </a:lnTo>
                <a:lnTo>
                  <a:pt x="1028638" y="2821502"/>
                </a:lnTo>
                <a:lnTo>
                  <a:pt x="1073992" y="2833492"/>
                </a:lnTo>
                <a:lnTo>
                  <a:pt x="1119801" y="2844096"/>
                </a:lnTo>
                <a:lnTo>
                  <a:pt x="1166033" y="2853317"/>
                </a:lnTo>
                <a:lnTo>
                  <a:pt x="1212656" y="2861159"/>
                </a:lnTo>
                <a:lnTo>
                  <a:pt x="1259637" y="2867627"/>
                </a:lnTo>
                <a:lnTo>
                  <a:pt x="1306945" y="2872724"/>
                </a:lnTo>
                <a:lnTo>
                  <a:pt x="1354546" y="2876454"/>
                </a:lnTo>
                <a:lnTo>
                  <a:pt x="1402410" y="2878821"/>
                </a:lnTo>
                <a:lnTo>
                  <a:pt x="1450502" y="2879829"/>
                </a:lnTo>
                <a:lnTo>
                  <a:pt x="1498793" y="2879482"/>
                </a:lnTo>
                <a:lnTo>
                  <a:pt x="1547248" y="2877783"/>
                </a:lnTo>
                <a:lnTo>
                  <a:pt x="1595837" y="2874737"/>
                </a:lnTo>
                <a:lnTo>
                  <a:pt x="1644526" y="2870347"/>
                </a:lnTo>
                <a:lnTo>
                  <a:pt x="1693283" y="2864618"/>
                </a:lnTo>
                <a:lnTo>
                  <a:pt x="1742077" y="2857553"/>
                </a:lnTo>
                <a:lnTo>
                  <a:pt x="1790875" y="2849156"/>
                </a:lnTo>
                <a:lnTo>
                  <a:pt x="1839644" y="2839431"/>
                </a:lnTo>
                <a:lnTo>
                  <a:pt x="1888353" y="2828382"/>
                </a:lnTo>
                <a:lnTo>
                  <a:pt x="1936970" y="2816013"/>
                </a:lnTo>
                <a:lnTo>
                  <a:pt x="1985461" y="2802328"/>
                </a:lnTo>
                <a:lnTo>
                  <a:pt x="2033796" y="2787330"/>
                </a:lnTo>
                <a:lnTo>
                  <a:pt x="2081941" y="2771024"/>
                </a:lnTo>
                <a:lnTo>
                  <a:pt x="2129865" y="2753413"/>
                </a:lnTo>
                <a:lnTo>
                  <a:pt x="2177535" y="2734502"/>
                </a:lnTo>
                <a:lnTo>
                  <a:pt x="2224918" y="2714294"/>
                </a:lnTo>
                <a:lnTo>
                  <a:pt x="2271984" y="2692792"/>
                </a:lnTo>
                <a:lnTo>
                  <a:pt x="2318699" y="2670002"/>
                </a:lnTo>
                <a:lnTo>
                  <a:pt x="2358982" y="2648924"/>
                </a:lnTo>
                <a:lnTo>
                  <a:pt x="2398569" y="2626630"/>
                </a:lnTo>
                <a:lnTo>
                  <a:pt x="2437438" y="2603158"/>
                </a:lnTo>
                <a:close/>
              </a:path>
            </a:pathLst>
          </a:custGeom>
          <a:solidFill>
            <a:srgbClr val="028177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170" name="Google Shape;170;p17"/>
          <p:cNvSpPr txBox="1"/>
          <p:nvPr>
            <p:ph type="title"/>
          </p:nvPr>
        </p:nvSpPr>
        <p:spPr>
          <a:xfrm>
            <a:off x="457200" y="630000"/>
            <a:ext cx="5717700" cy="168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81275">
            <a:spAutoFit/>
          </a:bodyPr>
          <a:lstStyle/>
          <a:p>
            <a:pPr indent="2374265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/>
              <a:t>every step of the way</a:t>
            </a:r>
            <a:endParaRPr sz="5200"/>
          </a:p>
        </p:txBody>
      </p:sp>
      <p:pic>
        <p:nvPicPr>
          <p:cNvPr id="171" name="Google Shape;171;p17"/>
          <p:cNvPicPr preferRelativeResize="0"/>
          <p:nvPr/>
        </p:nvPicPr>
        <p:blipFill rotWithShape="1">
          <a:blip r:embed="rId3">
            <a:alphaModFix/>
          </a:blip>
          <a:srcRect b="89" l="0" r="0" t="89"/>
          <a:stretch/>
        </p:blipFill>
        <p:spPr>
          <a:xfrm>
            <a:off x="471500" y="858175"/>
            <a:ext cx="2253375" cy="671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17"/>
          <p:cNvSpPr txBox="1"/>
          <p:nvPr/>
        </p:nvSpPr>
        <p:spPr>
          <a:xfrm>
            <a:off x="4275737" y="6061488"/>
            <a:ext cx="2364000" cy="155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Whether you need advice for yourself or to support a friend or relative, we’re WithYou</a:t>
            </a:r>
            <a:endParaRPr b="1" sz="21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73" name="Google Shape;173;p17"/>
          <p:cNvSpPr txBox="1"/>
          <p:nvPr/>
        </p:nvSpPr>
        <p:spPr>
          <a:xfrm>
            <a:off x="463600" y="10080825"/>
            <a:ext cx="6627000" cy="23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12700" marR="5080" rtl="0" algn="l">
              <a:lnSpc>
                <a:spcPct val="105600"/>
              </a:lnSpc>
              <a:spcBef>
                <a:spcPts val="1540"/>
              </a:spcBef>
              <a:spcAft>
                <a:spcPts val="0"/>
              </a:spcAft>
              <a:buNone/>
            </a:pPr>
            <a:r>
              <a:rPr lang="en-US" sz="750">
                <a:solidFill>
                  <a:srgbClr val="0054A6"/>
                </a:solidFill>
                <a:latin typeface="DM Sans"/>
                <a:ea typeface="DM Sans"/>
                <a:cs typeface="DM Sans"/>
                <a:sym typeface="DM Sans"/>
              </a:rPr>
              <a:t>We Are With You. A registered charity in England (1001957) and Scotland (SC040009), and a private company incorporated in England &amp; Wales with company number 02580377. Registered office: Part Lower Ground Floor, Gate House, 1-3 St. John’s Square, London, England, EC1M 4DH.</a:t>
            </a:r>
            <a:endParaRPr b="1" sz="750">
              <a:solidFill>
                <a:srgbClr val="0054A6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74" name="Google Shape;174;p17"/>
          <p:cNvSpPr txBox="1"/>
          <p:nvPr/>
        </p:nvSpPr>
        <p:spPr>
          <a:xfrm>
            <a:off x="3430600" y="9640163"/>
            <a:ext cx="36600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1270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50">
                <a:solidFill>
                  <a:srgbClr val="0054A6"/>
                </a:solidFill>
                <a:latin typeface="DM Sans"/>
                <a:ea typeface="DM Sans"/>
                <a:cs typeface="DM Sans"/>
                <a:sym typeface="DM Sans"/>
              </a:rPr>
              <a:t>wearewithyou.org.uk</a:t>
            </a:r>
            <a:endParaRPr sz="2300">
              <a:solidFill>
                <a:srgbClr val="0054A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5" name="Google Shape;175;p17"/>
          <p:cNvPicPr preferRelativeResize="0"/>
          <p:nvPr/>
        </p:nvPicPr>
        <p:blipFill rotWithShape="1">
          <a:blip r:embed="rId3">
            <a:alphaModFix/>
          </a:blip>
          <a:srcRect b="89" l="0" r="0" t="89"/>
          <a:stretch/>
        </p:blipFill>
        <p:spPr>
          <a:xfrm>
            <a:off x="476600" y="9576012"/>
            <a:ext cx="1438766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DDE"/>
        </a:solid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0" name="Google Shape;180;p18"/>
          <p:cNvGrpSpPr/>
          <p:nvPr/>
        </p:nvGrpSpPr>
        <p:grpSpPr>
          <a:xfrm>
            <a:off x="457196" y="6317053"/>
            <a:ext cx="3154886" cy="2132971"/>
            <a:chOff x="652995" y="6984003"/>
            <a:chExt cx="3153309" cy="2132971"/>
          </a:xfrm>
        </p:grpSpPr>
        <p:sp>
          <p:nvSpPr>
            <p:cNvPr id="181" name="Google Shape;181;p18"/>
            <p:cNvSpPr/>
            <p:nvPr/>
          </p:nvSpPr>
          <p:spPr>
            <a:xfrm>
              <a:off x="1643494" y="6984009"/>
              <a:ext cx="2162810" cy="2132965"/>
            </a:xfrm>
            <a:custGeom>
              <a:rect b="b" l="l" r="r" t="t"/>
              <a:pathLst>
                <a:path extrusionOk="0" h="2132965" w="2162810">
                  <a:moveTo>
                    <a:pt x="2162441" y="693293"/>
                  </a:moveTo>
                  <a:lnTo>
                    <a:pt x="2158720" y="638035"/>
                  </a:lnTo>
                  <a:lnTo>
                    <a:pt x="2147887" y="585038"/>
                  </a:lnTo>
                  <a:lnTo>
                    <a:pt x="2131453" y="537756"/>
                  </a:lnTo>
                  <a:lnTo>
                    <a:pt x="2130425" y="534784"/>
                  </a:lnTo>
                  <a:lnTo>
                    <a:pt x="2106815" y="487743"/>
                  </a:lnTo>
                  <a:lnTo>
                    <a:pt x="2077554" y="444436"/>
                  </a:lnTo>
                  <a:lnTo>
                    <a:pt x="2043125" y="405333"/>
                  </a:lnTo>
                  <a:lnTo>
                    <a:pt x="2004021" y="370916"/>
                  </a:lnTo>
                  <a:lnTo>
                    <a:pt x="1960702" y="341668"/>
                  </a:lnTo>
                  <a:lnTo>
                    <a:pt x="1913661" y="318071"/>
                  </a:lnTo>
                  <a:lnTo>
                    <a:pt x="1910715" y="317055"/>
                  </a:lnTo>
                  <a:lnTo>
                    <a:pt x="1910715" y="693293"/>
                  </a:lnTo>
                  <a:lnTo>
                    <a:pt x="1902777" y="742467"/>
                  </a:lnTo>
                  <a:lnTo>
                    <a:pt x="1880692" y="785177"/>
                  </a:lnTo>
                  <a:lnTo>
                    <a:pt x="1847011" y="818857"/>
                  </a:lnTo>
                  <a:lnTo>
                    <a:pt x="1804301" y="840943"/>
                  </a:lnTo>
                  <a:lnTo>
                    <a:pt x="1755127" y="848880"/>
                  </a:lnTo>
                  <a:lnTo>
                    <a:pt x="1599577" y="848880"/>
                  </a:lnTo>
                  <a:lnTo>
                    <a:pt x="1599577" y="537756"/>
                  </a:lnTo>
                  <a:lnTo>
                    <a:pt x="1755127" y="537756"/>
                  </a:lnTo>
                  <a:lnTo>
                    <a:pt x="1815668" y="549973"/>
                  </a:lnTo>
                  <a:lnTo>
                    <a:pt x="1865122" y="583349"/>
                  </a:lnTo>
                  <a:lnTo>
                    <a:pt x="1898484" y="632764"/>
                  </a:lnTo>
                  <a:lnTo>
                    <a:pt x="1910715" y="693293"/>
                  </a:lnTo>
                  <a:lnTo>
                    <a:pt x="1910715" y="317055"/>
                  </a:lnTo>
                  <a:lnTo>
                    <a:pt x="1863394" y="300609"/>
                  </a:lnTo>
                  <a:lnTo>
                    <a:pt x="1810385" y="289788"/>
                  </a:lnTo>
                  <a:lnTo>
                    <a:pt x="1755127" y="286067"/>
                  </a:lnTo>
                  <a:lnTo>
                    <a:pt x="1599336" y="286067"/>
                  </a:lnTo>
                  <a:lnTo>
                    <a:pt x="1599336" y="0"/>
                  </a:lnTo>
                  <a:lnTo>
                    <a:pt x="0" y="0"/>
                  </a:lnTo>
                  <a:lnTo>
                    <a:pt x="0" y="1725091"/>
                  </a:lnTo>
                  <a:lnTo>
                    <a:pt x="2743" y="1772589"/>
                  </a:lnTo>
                  <a:lnTo>
                    <a:pt x="10756" y="1818462"/>
                  </a:lnTo>
                  <a:lnTo>
                    <a:pt x="23749" y="1862442"/>
                  </a:lnTo>
                  <a:lnTo>
                    <a:pt x="41402" y="1904187"/>
                  </a:lnTo>
                  <a:lnTo>
                    <a:pt x="63411" y="1943417"/>
                  </a:lnTo>
                  <a:lnTo>
                    <a:pt x="89484" y="1979815"/>
                  </a:lnTo>
                  <a:lnTo>
                    <a:pt x="119303" y="2013064"/>
                  </a:lnTo>
                  <a:lnTo>
                    <a:pt x="152552" y="2042883"/>
                  </a:lnTo>
                  <a:lnTo>
                    <a:pt x="188950" y="2068957"/>
                  </a:lnTo>
                  <a:lnTo>
                    <a:pt x="228168" y="2090966"/>
                  </a:lnTo>
                  <a:lnTo>
                    <a:pt x="269925" y="2108619"/>
                  </a:lnTo>
                  <a:lnTo>
                    <a:pt x="313893" y="2121611"/>
                  </a:lnTo>
                  <a:lnTo>
                    <a:pt x="359778" y="2129625"/>
                  </a:lnTo>
                  <a:lnTo>
                    <a:pt x="407263" y="2132368"/>
                  </a:lnTo>
                  <a:lnTo>
                    <a:pt x="1192110" y="2132368"/>
                  </a:lnTo>
                  <a:lnTo>
                    <a:pt x="1239608" y="2129625"/>
                  </a:lnTo>
                  <a:lnTo>
                    <a:pt x="1285494" y="2121611"/>
                  </a:lnTo>
                  <a:lnTo>
                    <a:pt x="1329461" y="2108631"/>
                  </a:lnTo>
                  <a:lnTo>
                    <a:pt x="1371206" y="2090978"/>
                  </a:lnTo>
                  <a:lnTo>
                    <a:pt x="1410436" y="2068969"/>
                  </a:lnTo>
                  <a:lnTo>
                    <a:pt x="1446822" y="2042909"/>
                  </a:lnTo>
                  <a:lnTo>
                    <a:pt x="1480070" y="2013089"/>
                  </a:lnTo>
                  <a:lnTo>
                    <a:pt x="1509877" y="1979841"/>
                  </a:lnTo>
                  <a:lnTo>
                    <a:pt x="1535950" y="1943455"/>
                  </a:lnTo>
                  <a:lnTo>
                    <a:pt x="1557947" y="1904225"/>
                  </a:lnTo>
                  <a:lnTo>
                    <a:pt x="1575600" y="1862480"/>
                  </a:lnTo>
                  <a:lnTo>
                    <a:pt x="1588592" y="1818513"/>
                  </a:lnTo>
                  <a:lnTo>
                    <a:pt x="1596605" y="1772627"/>
                  </a:lnTo>
                  <a:lnTo>
                    <a:pt x="1599336" y="1725142"/>
                  </a:lnTo>
                  <a:lnTo>
                    <a:pt x="1599336" y="1100569"/>
                  </a:lnTo>
                  <a:lnTo>
                    <a:pt x="1755127" y="1100569"/>
                  </a:lnTo>
                  <a:lnTo>
                    <a:pt x="1802625" y="1097826"/>
                  </a:lnTo>
                  <a:lnTo>
                    <a:pt x="1848523" y="1089812"/>
                  </a:lnTo>
                  <a:lnTo>
                    <a:pt x="1892503" y="1076833"/>
                  </a:lnTo>
                  <a:lnTo>
                    <a:pt x="1934260" y="1059180"/>
                  </a:lnTo>
                  <a:lnTo>
                    <a:pt x="1973491" y="1037170"/>
                  </a:lnTo>
                  <a:lnTo>
                    <a:pt x="2009876" y="1011097"/>
                  </a:lnTo>
                  <a:lnTo>
                    <a:pt x="2043137" y="981290"/>
                  </a:lnTo>
                  <a:lnTo>
                    <a:pt x="2072957" y="948029"/>
                  </a:lnTo>
                  <a:lnTo>
                    <a:pt x="2099030" y="911644"/>
                  </a:lnTo>
                  <a:lnTo>
                    <a:pt x="2121039" y="872413"/>
                  </a:lnTo>
                  <a:lnTo>
                    <a:pt x="2138692" y="830656"/>
                  </a:lnTo>
                  <a:lnTo>
                    <a:pt x="2151684" y="786688"/>
                  </a:lnTo>
                  <a:lnTo>
                    <a:pt x="2159698" y="740791"/>
                  </a:lnTo>
                  <a:lnTo>
                    <a:pt x="2162441" y="693293"/>
                  </a:lnTo>
                  <a:close/>
                </a:path>
              </a:pathLst>
            </a:custGeom>
            <a:solidFill>
              <a:srgbClr val="0054A6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" name="Google Shape;182;p18"/>
            <p:cNvSpPr/>
            <p:nvPr/>
          </p:nvSpPr>
          <p:spPr>
            <a:xfrm>
              <a:off x="652995" y="7461173"/>
              <a:ext cx="2362200" cy="1655445"/>
            </a:xfrm>
            <a:custGeom>
              <a:rect b="b" l="l" r="r" t="t"/>
              <a:pathLst>
                <a:path extrusionOk="0" h="1655445" w="2362200">
                  <a:moveTo>
                    <a:pt x="2362111" y="827570"/>
                  </a:moveTo>
                  <a:lnTo>
                    <a:pt x="2359469" y="775284"/>
                  </a:lnTo>
                  <a:lnTo>
                    <a:pt x="2351722" y="724509"/>
                  </a:lnTo>
                  <a:lnTo>
                    <a:pt x="2339124" y="675487"/>
                  </a:lnTo>
                  <a:lnTo>
                    <a:pt x="2323287" y="632231"/>
                  </a:lnTo>
                  <a:lnTo>
                    <a:pt x="2321928" y="628497"/>
                  </a:lnTo>
                  <a:lnTo>
                    <a:pt x="2300389" y="583780"/>
                  </a:lnTo>
                  <a:lnTo>
                    <a:pt x="2274760" y="541616"/>
                  </a:lnTo>
                  <a:lnTo>
                    <a:pt x="2245309" y="502234"/>
                  </a:lnTo>
                  <a:lnTo>
                    <a:pt x="2212289" y="465912"/>
                  </a:lnTo>
                  <a:lnTo>
                    <a:pt x="2175967" y="432904"/>
                  </a:lnTo>
                  <a:lnTo>
                    <a:pt x="2136584" y="403466"/>
                  </a:lnTo>
                  <a:lnTo>
                    <a:pt x="2094395" y="377850"/>
                  </a:lnTo>
                  <a:lnTo>
                    <a:pt x="2049678" y="356311"/>
                  </a:lnTo>
                  <a:lnTo>
                    <a:pt x="2045982" y="354965"/>
                  </a:lnTo>
                  <a:lnTo>
                    <a:pt x="2045982" y="827570"/>
                  </a:lnTo>
                  <a:lnTo>
                    <a:pt x="2040813" y="872375"/>
                  </a:lnTo>
                  <a:lnTo>
                    <a:pt x="2026119" y="913498"/>
                  </a:lnTo>
                  <a:lnTo>
                    <a:pt x="2003056" y="949782"/>
                  </a:lnTo>
                  <a:lnTo>
                    <a:pt x="1972792" y="980033"/>
                  </a:lnTo>
                  <a:lnTo>
                    <a:pt x="1936508" y="1003096"/>
                  </a:lnTo>
                  <a:lnTo>
                    <a:pt x="1895386" y="1017803"/>
                  </a:lnTo>
                  <a:lnTo>
                    <a:pt x="1850580" y="1022959"/>
                  </a:lnTo>
                  <a:lnTo>
                    <a:pt x="1655191" y="1022959"/>
                  </a:lnTo>
                  <a:lnTo>
                    <a:pt x="1655191" y="632231"/>
                  </a:lnTo>
                  <a:lnTo>
                    <a:pt x="1850580" y="632231"/>
                  </a:lnTo>
                  <a:lnTo>
                    <a:pt x="1889950" y="636193"/>
                  </a:lnTo>
                  <a:lnTo>
                    <a:pt x="1926615" y="647573"/>
                  </a:lnTo>
                  <a:lnTo>
                    <a:pt x="1988705" y="689444"/>
                  </a:lnTo>
                  <a:lnTo>
                    <a:pt x="2030615" y="751547"/>
                  </a:lnTo>
                  <a:lnTo>
                    <a:pt x="2042007" y="788225"/>
                  </a:lnTo>
                  <a:lnTo>
                    <a:pt x="2045982" y="827570"/>
                  </a:lnTo>
                  <a:lnTo>
                    <a:pt x="2045982" y="354965"/>
                  </a:lnTo>
                  <a:lnTo>
                    <a:pt x="2002675" y="339128"/>
                  </a:lnTo>
                  <a:lnTo>
                    <a:pt x="1953653" y="326529"/>
                  </a:lnTo>
                  <a:lnTo>
                    <a:pt x="1902866" y="318782"/>
                  </a:lnTo>
                  <a:lnTo>
                    <a:pt x="1850580" y="316141"/>
                  </a:lnTo>
                  <a:lnTo>
                    <a:pt x="1655191" y="316141"/>
                  </a:lnTo>
                  <a:lnTo>
                    <a:pt x="1655191" y="0"/>
                  </a:lnTo>
                  <a:lnTo>
                    <a:pt x="0" y="0"/>
                  </a:lnTo>
                  <a:lnTo>
                    <a:pt x="0" y="1339049"/>
                  </a:lnTo>
                  <a:lnTo>
                    <a:pt x="3429" y="1385760"/>
                  </a:lnTo>
                  <a:lnTo>
                    <a:pt x="13373" y="1430350"/>
                  </a:lnTo>
                  <a:lnTo>
                    <a:pt x="29375" y="1472323"/>
                  </a:lnTo>
                  <a:lnTo>
                    <a:pt x="50914" y="1511185"/>
                  </a:lnTo>
                  <a:lnTo>
                    <a:pt x="77520" y="1546453"/>
                  </a:lnTo>
                  <a:lnTo>
                    <a:pt x="108699" y="1577644"/>
                  </a:lnTo>
                  <a:lnTo>
                    <a:pt x="143967" y="1604264"/>
                  </a:lnTo>
                  <a:lnTo>
                    <a:pt x="182829" y="1625803"/>
                  </a:lnTo>
                  <a:lnTo>
                    <a:pt x="224790" y="1641805"/>
                  </a:lnTo>
                  <a:lnTo>
                    <a:pt x="269379" y="1651762"/>
                  </a:lnTo>
                  <a:lnTo>
                    <a:pt x="316090" y="1655191"/>
                  </a:lnTo>
                  <a:lnTo>
                    <a:pt x="1339100" y="1655191"/>
                  </a:lnTo>
                  <a:lnTo>
                    <a:pt x="1385811" y="1651762"/>
                  </a:lnTo>
                  <a:lnTo>
                    <a:pt x="1430401" y="1641805"/>
                  </a:lnTo>
                  <a:lnTo>
                    <a:pt x="1472361" y="1625803"/>
                  </a:lnTo>
                  <a:lnTo>
                    <a:pt x="1511223" y="1604264"/>
                  </a:lnTo>
                  <a:lnTo>
                    <a:pt x="1546479" y="1577644"/>
                  </a:lnTo>
                  <a:lnTo>
                    <a:pt x="1577657" y="1546453"/>
                  </a:lnTo>
                  <a:lnTo>
                    <a:pt x="1604264" y="1511185"/>
                  </a:lnTo>
                  <a:lnTo>
                    <a:pt x="1625815" y="1472323"/>
                  </a:lnTo>
                  <a:lnTo>
                    <a:pt x="1641805" y="1430350"/>
                  </a:lnTo>
                  <a:lnTo>
                    <a:pt x="1651762" y="1385760"/>
                  </a:lnTo>
                  <a:lnTo>
                    <a:pt x="1655191" y="1339049"/>
                  </a:lnTo>
                  <a:lnTo>
                    <a:pt x="1850580" y="1339049"/>
                  </a:lnTo>
                  <a:lnTo>
                    <a:pt x="1899843" y="1336713"/>
                  </a:lnTo>
                  <a:lnTo>
                    <a:pt x="1947786" y="1329829"/>
                  </a:lnTo>
                  <a:lnTo>
                    <a:pt x="1994179" y="1318628"/>
                  </a:lnTo>
                  <a:lnTo>
                    <a:pt x="2038832" y="1303312"/>
                  </a:lnTo>
                  <a:lnTo>
                    <a:pt x="2081504" y="1284097"/>
                  </a:lnTo>
                  <a:lnTo>
                    <a:pt x="2122005" y="1261198"/>
                  </a:lnTo>
                  <a:lnTo>
                    <a:pt x="2160105" y="1234833"/>
                  </a:lnTo>
                  <a:lnTo>
                    <a:pt x="2195588" y="1205217"/>
                  </a:lnTo>
                  <a:lnTo>
                    <a:pt x="2228253" y="1172565"/>
                  </a:lnTo>
                  <a:lnTo>
                    <a:pt x="2257882" y="1137081"/>
                  </a:lnTo>
                  <a:lnTo>
                    <a:pt x="2284247" y="1098981"/>
                  </a:lnTo>
                  <a:lnTo>
                    <a:pt x="2307145" y="1058494"/>
                  </a:lnTo>
                  <a:lnTo>
                    <a:pt x="2323147" y="1022959"/>
                  </a:lnTo>
                  <a:lnTo>
                    <a:pt x="2341676" y="971169"/>
                  </a:lnTo>
                  <a:lnTo>
                    <a:pt x="2352891" y="924775"/>
                  </a:lnTo>
                  <a:lnTo>
                    <a:pt x="2359761" y="876833"/>
                  </a:lnTo>
                  <a:lnTo>
                    <a:pt x="2362111" y="827570"/>
                  </a:lnTo>
                  <a:close/>
                </a:path>
              </a:pathLst>
            </a:custGeom>
            <a:solidFill>
              <a:srgbClr val="F99B22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2308176" y="6984003"/>
              <a:ext cx="602614" cy="301625"/>
            </a:xfrm>
            <a:custGeom>
              <a:rect b="b" l="l" r="r" t="t"/>
              <a:pathLst>
                <a:path extrusionOk="0" h="301625" w="602614">
                  <a:moveTo>
                    <a:pt x="602348" y="0"/>
                  </a:moveTo>
                  <a:lnTo>
                    <a:pt x="0" y="0"/>
                  </a:lnTo>
                  <a:lnTo>
                    <a:pt x="3941" y="48861"/>
                  </a:lnTo>
                  <a:lnTo>
                    <a:pt x="15353" y="95210"/>
                  </a:lnTo>
                  <a:lnTo>
                    <a:pt x="33615" y="138426"/>
                  </a:lnTo>
                  <a:lnTo>
                    <a:pt x="58106" y="177891"/>
                  </a:lnTo>
                  <a:lnTo>
                    <a:pt x="88207" y="212985"/>
                  </a:lnTo>
                  <a:lnTo>
                    <a:pt x="123298" y="243087"/>
                  </a:lnTo>
                  <a:lnTo>
                    <a:pt x="162758" y="267579"/>
                  </a:lnTo>
                  <a:lnTo>
                    <a:pt x="205968" y="285840"/>
                  </a:lnTo>
                  <a:lnTo>
                    <a:pt x="252307" y="297251"/>
                  </a:lnTo>
                  <a:lnTo>
                    <a:pt x="301155" y="301193"/>
                  </a:lnTo>
                  <a:lnTo>
                    <a:pt x="349995" y="297250"/>
                  </a:lnTo>
                  <a:lnTo>
                    <a:pt x="396336" y="285837"/>
                  </a:lnTo>
                  <a:lnTo>
                    <a:pt x="439552" y="267575"/>
                  </a:lnTo>
                  <a:lnTo>
                    <a:pt x="479014" y="243086"/>
                  </a:lnTo>
                  <a:lnTo>
                    <a:pt x="514096" y="212991"/>
                  </a:lnTo>
                  <a:lnTo>
                    <a:pt x="544215" y="177895"/>
                  </a:lnTo>
                  <a:lnTo>
                    <a:pt x="568719" y="138428"/>
                  </a:lnTo>
                  <a:lnTo>
                    <a:pt x="586989" y="95210"/>
                  </a:lnTo>
                  <a:lnTo>
                    <a:pt x="598405" y="48861"/>
                  </a:lnTo>
                  <a:lnTo>
                    <a:pt x="602348" y="0"/>
                  </a:lnTo>
                  <a:close/>
                </a:path>
              </a:pathLst>
            </a:custGeom>
            <a:solidFill>
              <a:srgbClr val="F05169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" name="Google Shape;184;p18"/>
            <p:cNvSpPr/>
            <p:nvPr/>
          </p:nvSpPr>
          <p:spPr>
            <a:xfrm>
              <a:off x="1173413" y="7461166"/>
              <a:ext cx="85725" cy="727709"/>
            </a:xfrm>
            <a:custGeom>
              <a:rect b="b" l="l" r="r" t="t"/>
              <a:pathLst>
                <a:path extrusionOk="0" h="727709" w="85725">
                  <a:moveTo>
                    <a:pt x="85597" y="0"/>
                  </a:moveTo>
                  <a:lnTo>
                    <a:pt x="14668" y="0"/>
                  </a:lnTo>
                  <a:lnTo>
                    <a:pt x="14198" y="28588"/>
                  </a:lnTo>
                  <a:lnTo>
                    <a:pt x="12950" y="51049"/>
                  </a:lnTo>
                  <a:lnTo>
                    <a:pt x="11164" y="69578"/>
                  </a:lnTo>
                  <a:lnTo>
                    <a:pt x="6837" y="104477"/>
                  </a:lnTo>
                  <a:lnTo>
                    <a:pt x="4862" y="125004"/>
                  </a:lnTo>
                  <a:lnTo>
                    <a:pt x="3456" y="150082"/>
                  </a:lnTo>
                  <a:lnTo>
                    <a:pt x="2920" y="181838"/>
                  </a:lnTo>
                  <a:lnTo>
                    <a:pt x="3360" y="213341"/>
                  </a:lnTo>
                  <a:lnTo>
                    <a:pt x="4514" y="238220"/>
                  </a:lnTo>
                  <a:lnTo>
                    <a:pt x="6135" y="258583"/>
                  </a:lnTo>
                  <a:lnTo>
                    <a:pt x="9716" y="293482"/>
                  </a:lnTo>
                  <a:lnTo>
                    <a:pt x="11206" y="312175"/>
                  </a:lnTo>
                  <a:lnTo>
                    <a:pt x="12245" y="334835"/>
                  </a:lnTo>
                  <a:lnTo>
                    <a:pt x="12636" y="363677"/>
                  </a:lnTo>
                  <a:lnTo>
                    <a:pt x="11988" y="545541"/>
                  </a:lnTo>
                  <a:lnTo>
                    <a:pt x="11510" y="574103"/>
                  </a:lnTo>
                  <a:lnTo>
                    <a:pt x="10239" y="596542"/>
                  </a:lnTo>
                  <a:lnTo>
                    <a:pt x="8420" y="615055"/>
                  </a:lnTo>
                  <a:lnTo>
                    <a:pt x="4007" y="649954"/>
                  </a:lnTo>
                  <a:lnTo>
                    <a:pt x="1987" y="670499"/>
                  </a:lnTo>
                  <a:lnTo>
                    <a:pt x="548" y="695602"/>
                  </a:lnTo>
                  <a:lnTo>
                    <a:pt x="0" y="727392"/>
                  </a:lnTo>
                  <a:lnTo>
                    <a:pt x="70942" y="727392"/>
                  </a:lnTo>
                  <a:lnTo>
                    <a:pt x="71418" y="698830"/>
                  </a:lnTo>
                  <a:lnTo>
                    <a:pt x="72685" y="676390"/>
                  </a:lnTo>
                  <a:lnTo>
                    <a:pt x="74499" y="657878"/>
                  </a:lnTo>
                  <a:lnTo>
                    <a:pt x="78917" y="622979"/>
                  </a:lnTo>
                  <a:lnTo>
                    <a:pt x="80941" y="602434"/>
                  </a:lnTo>
                  <a:lnTo>
                    <a:pt x="82382" y="577330"/>
                  </a:lnTo>
                  <a:lnTo>
                    <a:pt x="82930" y="545541"/>
                  </a:lnTo>
                  <a:lnTo>
                    <a:pt x="83578" y="363677"/>
                  </a:lnTo>
                  <a:lnTo>
                    <a:pt x="83137" y="332181"/>
                  </a:lnTo>
                  <a:lnTo>
                    <a:pt x="81980" y="307308"/>
                  </a:lnTo>
                  <a:lnTo>
                    <a:pt x="80358" y="286949"/>
                  </a:lnTo>
                  <a:lnTo>
                    <a:pt x="76781" y="252050"/>
                  </a:lnTo>
                  <a:lnTo>
                    <a:pt x="75287" y="233352"/>
                  </a:lnTo>
                  <a:lnTo>
                    <a:pt x="74243" y="210687"/>
                  </a:lnTo>
                  <a:lnTo>
                    <a:pt x="73850" y="181838"/>
                  </a:lnTo>
                  <a:lnTo>
                    <a:pt x="74320" y="153249"/>
                  </a:lnTo>
                  <a:lnTo>
                    <a:pt x="75568" y="130789"/>
                  </a:lnTo>
                  <a:lnTo>
                    <a:pt x="77354" y="112260"/>
                  </a:lnTo>
                  <a:lnTo>
                    <a:pt x="81681" y="77366"/>
                  </a:lnTo>
                  <a:lnTo>
                    <a:pt x="83656" y="56838"/>
                  </a:lnTo>
                  <a:lnTo>
                    <a:pt x="85062" y="31757"/>
                  </a:lnTo>
                  <a:lnTo>
                    <a:pt x="85597" y="0"/>
                  </a:lnTo>
                  <a:close/>
                </a:path>
              </a:pathLst>
            </a:custGeom>
            <a:solidFill>
              <a:srgbClr val="3D2562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985316" y="7892999"/>
              <a:ext cx="473075" cy="591184"/>
            </a:xfrm>
            <a:custGeom>
              <a:rect b="b" l="l" r="r" t="t"/>
              <a:pathLst>
                <a:path extrusionOk="0" h="591184" w="473075">
                  <a:moveTo>
                    <a:pt x="472909" y="0"/>
                  </a:moveTo>
                  <a:lnTo>
                    <a:pt x="0" y="0"/>
                  </a:lnTo>
                  <a:lnTo>
                    <a:pt x="0" y="591134"/>
                  </a:lnTo>
                  <a:lnTo>
                    <a:pt x="472909" y="591134"/>
                  </a:lnTo>
                  <a:lnTo>
                    <a:pt x="472909" y="0"/>
                  </a:lnTo>
                  <a:close/>
                </a:path>
              </a:pathLst>
            </a:custGeom>
            <a:solidFill>
              <a:srgbClr val="A43044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pic>
        <p:nvPicPr>
          <p:cNvPr id="186" name="Google Shape;186;p18"/>
          <p:cNvPicPr preferRelativeResize="0"/>
          <p:nvPr/>
        </p:nvPicPr>
        <p:blipFill rotWithShape="1">
          <a:blip r:embed="rId3">
            <a:alphaModFix/>
          </a:blip>
          <a:srcRect b="0" l="0" r="0" t="72931"/>
          <a:stretch/>
        </p:blipFill>
        <p:spPr>
          <a:xfrm>
            <a:off x="0" y="7798675"/>
            <a:ext cx="7560001" cy="2894326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18"/>
          <p:cNvSpPr txBox="1"/>
          <p:nvPr>
            <p:ph idx="1" type="body"/>
          </p:nvPr>
        </p:nvSpPr>
        <p:spPr>
          <a:xfrm>
            <a:off x="457199" y="2685125"/>
            <a:ext cx="6278700" cy="25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525">
            <a:spAutoFit/>
          </a:bodyPr>
          <a:lstStyle/>
          <a:p>
            <a:pPr indent="0" lvl="0" marL="12700" marR="5080" rtl="0" algn="l">
              <a:lnSpc>
                <a:spcPct val="1006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We provide free and confidential services, without judgement for people having challenges with drugs, alcohol and mental health.</a:t>
            </a:r>
            <a:endParaRPr/>
          </a:p>
          <a:p>
            <a:pPr indent="0" lvl="0" marL="12700" rtl="0" algn="l">
              <a:lnSpc>
                <a:spcPct val="100000"/>
              </a:lnSpc>
              <a:spcBef>
                <a:spcPts val="3165"/>
              </a:spcBef>
              <a:spcAft>
                <a:spcPts val="0"/>
              </a:spcAft>
              <a:buNone/>
            </a:pPr>
            <a:r>
              <a:rPr b="0" lang="en-US" sz="2000">
                <a:latin typeface="DM Sans"/>
                <a:ea typeface="DM Sans"/>
                <a:cs typeface="DM Sans"/>
                <a:sym typeface="DM Sans"/>
              </a:rPr>
              <a:t>Need to talk? Reach out to us at</a:t>
            </a:r>
            <a:endParaRPr sz="2000">
              <a:latin typeface="DM Sans"/>
              <a:ea typeface="DM Sans"/>
              <a:cs typeface="DM Sans"/>
              <a:sym typeface="DM Sans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54A6"/>
                </a:solidFill>
              </a:rPr>
              <a:t>wearewithyou.org.uk</a:t>
            </a:r>
            <a:endParaRPr sz="2000">
              <a:solidFill>
                <a:srgbClr val="0054A6"/>
              </a:solidFill>
            </a:endParaRPr>
          </a:p>
        </p:txBody>
      </p:sp>
      <p:sp>
        <p:nvSpPr>
          <p:cNvPr id="188" name="Google Shape;188;p18"/>
          <p:cNvSpPr/>
          <p:nvPr/>
        </p:nvSpPr>
        <p:spPr>
          <a:xfrm>
            <a:off x="3866325" y="5124014"/>
            <a:ext cx="3181350" cy="2894329"/>
          </a:xfrm>
          <a:custGeom>
            <a:rect b="b" l="l" r="r" t="t"/>
            <a:pathLst>
              <a:path extrusionOk="0" h="2894329" w="3181350">
                <a:moveTo>
                  <a:pt x="2437438" y="2603158"/>
                </a:moveTo>
                <a:lnTo>
                  <a:pt x="2475569" y="2578545"/>
                </a:lnTo>
                <a:lnTo>
                  <a:pt x="2512940" y="2552827"/>
                </a:lnTo>
                <a:lnTo>
                  <a:pt x="2549530" y="2526041"/>
                </a:lnTo>
                <a:lnTo>
                  <a:pt x="2585319" y="2498223"/>
                </a:lnTo>
                <a:lnTo>
                  <a:pt x="2620283" y="2469409"/>
                </a:lnTo>
                <a:lnTo>
                  <a:pt x="2654404" y="2439637"/>
                </a:lnTo>
                <a:lnTo>
                  <a:pt x="2687658" y="2408943"/>
                </a:lnTo>
                <a:lnTo>
                  <a:pt x="2720026" y="2377363"/>
                </a:lnTo>
                <a:lnTo>
                  <a:pt x="2751486" y="2344935"/>
                </a:lnTo>
                <a:lnTo>
                  <a:pt x="2782016" y="2311694"/>
                </a:lnTo>
                <a:lnTo>
                  <a:pt x="2811597" y="2277677"/>
                </a:lnTo>
                <a:lnTo>
                  <a:pt x="2840205" y="2242921"/>
                </a:lnTo>
                <a:lnTo>
                  <a:pt x="2867821" y="2207462"/>
                </a:lnTo>
                <a:lnTo>
                  <a:pt x="2894423" y="2171337"/>
                </a:lnTo>
                <a:lnTo>
                  <a:pt x="2919990" y="2134583"/>
                </a:lnTo>
                <a:lnTo>
                  <a:pt x="2944501" y="2097235"/>
                </a:lnTo>
                <a:lnTo>
                  <a:pt x="2967934" y="2059332"/>
                </a:lnTo>
                <a:lnTo>
                  <a:pt x="2990268" y="2020908"/>
                </a:lnTo>
                <a:lnTo>
                  <a:pt x="3011483" y="1982001"/>
                </a:lnTo>
                <a:lnTo>
                  <a:pt x="3031557" y="1942648"/>
                </a:lnTo>
                <a:lnTo>
                  <a:pt x="3050468" y="1902884"/>
                </a:lnTo>
                <a:lnTo>
                  <a:pt x="3068196" y="1862747"/>
                </a:lnTo>
                <a:lnTo>
                  <a:pt x="3084720" y="1822273"/>
                </a:lnTo>
                <a:lnTo>
                  <a:pt x="3100018" y="1781498"/>
                </a:lnTo>
                <a:lnTo>
                  <a:pt x="3114069" y="1740460"/>
                </a:lnTo>
                <a:lnTo>
                  <a:pt x="3126852" y="1699195"/>
                </a:lnTo>
                <a:lnTo>
                  <a:pt x="3138345" y="1657738"/>
                </a:lnTo>
                <a:lnTo>
                  <a:pt x="3148528" y="1616128"/>
                </a:lnTo>
                <a:lnTo>
                  <a:pt x="3157380" y="1574400"/>
                </a:lnTo>
                <a:lnTo>
                  <a:pt x="3164878" y="1532591"/>
                </a:lnTo>
                <a:lnTo>
                  <a:pt x="3171003" y="1490738"/>
                </a:lnTo>
                <a:lnTo>
                  <a:pt x="3175732" y="1448876"/>
                </a:lnTo>
                <a:lnTo>
                  <a:pt x="3179045" y="1407044"/>
                </a:lnTo>
                <a:lnTo>
                  <a:pt x="3180921" y="1365277"/>
                </a:lnTo>
                <a:lnTo>
                  <a:pt x="3181338" y="1323611"/>
                </a:lnTo>
                <a:lnTo>
                  <a:pt x="3180275" y="1282085"/>
                </a:lnTo>
                <a:lnTo>
                  <a:pt x="3177710" y="1240733"/>
                </a:lnTo>
                <a:lnTo>
                  <a:pt x="3173624" y="1199592"/>
                </a:lnTo>
                <a:lnTo>
                  <a:pt x="3167994" y="1158700"/>
                </a:lnTo>
                <a:lnTo>
                  <a:pt x="3160800" y="1118093"/>
                </a:lnTo>
                <a:lnTo>
                  <a:pt x="3152019" y="1077807"/>
                </a:lnTo>
                <a:lnTo>
                  <a:pt x="3141632" y="1037878"/>
                </a:lnTo>
                <a:lnTo>
                  <a:pt x="3129616" y="998345"/>
                </a:lnTo>
                <a:lnTo>
                  <a:pt x="3115951" y="959242"/>
                </a:lnTo>
                <a:lnTo>
                  <a:pt x="3100616" y="920607"/>
                </a:lnTo>
                <a:lnTo>
                  <a:pt x="3083589" y="882475"/>
                </a:lnTo>
                <a:lnTo>
                  <a:pt x="3064849" y="844885"/>
                </a:lnTo>
                <a:lnTo>
                  <a:pt x="3044374" y="807872"/>
                </a:lnTo>
                <a:lnTo>
                  <a:pt x="3022145" y="771473"/>
                </a:lnTo>
                <a:lnTo>
                  <a:pt x="2998139" y="735724"/>
                </a:lnTo>
                <a:lnTo>
                  <a:pt x="2972336" y="700662"/>
                </a:lnTo>
                <a:lnTo>
                  <a:pt x="2944713" y="666323"/>
                </a:lnTo>
                <a:lnTo>
                  <a:pt x="2915251" y="632745"/>
                </a:lnTo>
                <a:lnTo>
                  <a:pt x="2883927" y="599964"/>
                </a:lnTo>
                <a:lnTo>
                  <a:pt x="2845525" y="562499"/>
                </a:lnTo>
                <a:lnTo>
                  <a:pt x="2806220" y="526237"/>
                </a:lnTo>
                <a:lnTo>
                  <a:pt x="2766058" y="491179"/>
                </a:lnTo>
                <a:lnTo>
                  <a:pt x="2725083" y="457325"/>
                </a:lnTo>
                <a:lnTo>
                  <a:pt x="2683338" y="424675"/>
                </a:lnTo>
                <a:lnTo>
                  <a:pt x="2640868" y="393231"/>
                </a:lnTo>
                <a:lnTo>
                  <a:pt x="2597716" y="362992"/>
                </a:lnTo>
                <a:lnTo>
                  <a:pt x="2553928" y="333959"/>
                </a:lnTo>
                <a:lnTo>
                  <a:pt x="2509545" y="306132"/>
                </a:lnTo>
                <a:lnTo>
                  <a:pt x="2464614" y="279512"/>
                </a:lnTo>
                <a:lnTo>
                  <a:pt x="2419177" y="254099"/>
                </a:lnTo>
                <a:lnTo>
                  <a:pt x="2373279" y="229893"/>
                </a:lnTo>
                <a:lnTo>
                  <a:pt x="2326964" y="206896"/>
                </a:lnTo>
                <a:lnTo>
                  <a:pt x="2280276" y="185107"/>
                </a:lnTo>
                <a:lnTo>
                  <a:pt x="2233259" y="164527"/>
                </a:lnTo>
                <a:lnTo>
                  <a:pt x="2185957" y="145156"/>
                </a:lnTo>
                <a:lnTo>
                  <a:pt x="2138414" y="126995"/>
                </a:lnTo>
                <a:lnTo>
                  <a:pt x="2090673" y="110044"/>
                </a:lnTo>
                <a:lnTo>
                  <a:pt x="2042780" y="94303"/>
                </a:lnTo>
                <a:lnTo>
                  <a:pt x="1994778" y="79774"/>
                </a:lnTo>
                <a:lnTo>
                  <a:pt x="1946711" y="66456"/>
                </a:lnTo>
                <a:lnTo>
                  <a:pt x="1898623" y="54350"/>
                </a:lnTo>
                <a:lnTo>
                  <a:pt x="1850558" y="43456"/>
                </a:lnTo>
                <a:lnTo>
                  <a:pt x="1802561" y="33775"/>
                </a:lnTo>
                <a:lnTo>
                  <a:pt x="1754675" y="25307"/>
                </a:lnTo>
                <a:lnTo>
                  <a:pt x="1706944" y="18053"/>
                </a:lnTo>
                <a:lnTo>
                  <a:pt x="1659412" y="12012"/>
                </a:lnTo>
                <a:lnTo>
                  <a:pt x="1612124" y="7186"/>
                </a:lnTo>
                <a:lnTo>
                  <a:pt x="1565123" y="3575"/>
                </a:lnTo>
                <a:lnTo>
                  <a:pt x="1518454" y="1180"/>
                </a:lnTo>
                <a:lnTo>
                  <a:pt x="1472160" y="0"/>
                </a:lnTo>
                <a:lnTo>
                  <a:pt x="1426285" y="36"/>
                </a:lnTo>
                <a:lnTo>
                  <a:pt x="1380875" y="1288"/>
                </a:lnTo>
                <a:lnTo>
                  <a:pt x="1335971" y="3758"/>
                </a:lnTo>
                <a:lnTo>
                  <a:pt x="1291620" y="7445"/>
                </a:lnTo>
                <a:lnTo>
                  <a:pt x="1247863" y="12350"/>
                </a:lnTo>
                <a:lnTo>
                  <a:pt x="1204747" y="18473"/>
                </a:lnTo>
                <a:lnTo>
                  <a:pt x="1162314" y="25816"/>
                </a:lnTo>
                <a:lnTo>
                  <a:pt x="1120609" y="34377"/>
                </a:lnTo>
                <a:lnTo>
                  <a:pt x="1079676" y="44157"/>
                </a:lnTo>
                <a:lnTo>
                  <a:pt x="1039559" y="55158"/>
                </a:lnTo>
                <a:lnTo>
                  <a:pt x="1000301" y="67380"/>
                </a:lnTo>
                <a:lnTo>
                  <a:pt x="961948" y="80822"/>
                </a:lnTo>
                <a:lnTo>
                  <a:pt x="924542" y="95485"/>
                </a:lnTo>
                <a:lnTo>
                  <a:pt x="888128" y="111370"/>
                </a:lnTo>
                <a:lnTo>
                  <a:pt x="852750" y="128477"/>
                </a:lnTo>
                <a:lnTo>
                  <a:pt x="818453" y="146807"/>
                </a:lnTo>
                <a:lnTo>
                  <a:pt x="785279" y="166360"/>
                </a:lnTo>
                <a:lnTo>
                  <a:pt x="753273" y="187137"/>
                </a:lnTo>
                <a:lnTo>
                  <a:pt x="708054" y="218752"/>
                </a:lnTo>
                <a:lnTo>
                  <a:pt x="664249" y="251031"/>
                </a:lnTo>
                <a:lnTo>
                  <a:pt x="621857" y="283951"/>
                </a:lnTo>
                <a:lnTo>
                  <a:pt x="580876" y="317493"/>
                </a:lnTo>
                <a:lnTo>
                  <a:pt x="541305" y="351635"/>
                </a:lnTo>
                <a:lnTo>
                  <a:pt x="503142" y="386357"/>
                </a:lnTo>
                <a:lnTo>
                  <a:pt x="466387" y="421639"/>
                </a:lnTo>
                <a:lnTo>
                  <a:pt x="431037" y="457460"/>
                </a:lnTo>
                <a:lnTo>
                  <a:pt x="397091" y="493798"/>
                </a:lnTo>
                <a:lnTo>
                  <a:pt x="364549" y="530634"/>
                </a:lnTo>
                <a:lnTo>
                  <a:pt x="333407" y="567947"/>
                </a:lnTo>
                <a:lnTo>
                  <a:pt x="303666" y="605717"/>
                </a:lnTo>
                <a:lnTo>
                  <a:pt x="275323" y="643922"/>
                </a:lnTo>
                <a:lnTo>
                  <a:pt x="248377" y="682541"/>
                </a:lnTo>
                <a:lnTo>
                  <a:pt x="222828" y="721556"/>
                </a:lnTo>
                <a:lnTo>
                  <a:pt x="198672" y="760943"/>
                </a:lnTo>
                <a:lnTo>
                  <a:pt x="175910" y="800684"/>
                </a:lnTo>
                <a:lnTo>
                  <a:pt x="154539" y="840757"/>
                </a:lnTo>
                <a:lnTo>
                  <a:pt x="134558" y="881142"/>
                </a:lnTo>
                <a:lnTo>
                  <a:pt x="115966" y="921818"/>
                </a:lnTo>
                <a:lnTo>
                  <a:pt x="98761" y="962765"/>
                </a:lnTo>
                <a:lnTo>
                  <a:pt x="82942" y="1003961"/>
                </a:lnTo>
                <a:lnTo>
                  <a:pt x="68508" y="1045387"/>
                </a:lnTo>
                <a:lnTo>
                  <a:pt x="55456" y="1087021"/>
                </a:lnTo>
                <a:lnTo>
                  <a:pt x="43786" y="1128843"/>
                </a:lnTo>
                <a:lnTo>
                  <a:pt x="33497" y="1170832"/>
                </a:lnTo>
                <a:lnTo>
                  <a:pt x="24586" y="1212968"/>
                </a:lnTo>
                <a:lnTo>
                  <a:pt x="17053" y="1255230"/>
                </a:lnTo>
                <a:lnTo>
                  <a:pt x="10896" y="1297597"/>
                </a:lnTo>
                <a:lnTo>
                  <a:pt x="6114" y="1340049"/>
                </a:lnTo>
                <a:lnTo>
                  <a:pt x="2704" y="1382565"/>
                </a:lnTo>
                <a:lnTo>
                  <a:pt x="667" y="1425125"/>
                </a:lnTo>
                <a:lnTo>
                  <a:pt x="0" y="1467707"/>
                </a:lnTo>
                <a:lnTo>
                  <a:pt x="701" y="1510292"/>
                </a:lnTo>
                <a:lnTo>
                  <a:pt x="2771" y="1552858"/>
                </a:lnTo>
                <a:lnTo>
                  <a:pt x="6206" y="1595385"/>
                </a:lnTo>
                <a:lnTo>
                  <a:pt x="11006" y="1637852"/>
                </a:lnTo>
                <a:lnTo>
                  <a:pt x="17170" y="1680239"/>
                </a:lnTo>
                <a:lnTo>
                  <a:pt x="24695" y="1722524"/>
                </a:lnTo>
                <a:lnTo>
                  <a:pt x="33581" y="1764689"/>
                </a:lnTo>
                <a:lnTo>
                  <a:pt x="43826" y="1806710"/>
                </a:lnTo>
                <a:lnTo>
                  <a:pt x="55429" y="1848569"/>
                </a:lnTo>
                <a:lnTo>
                  <a:pt x="68388" y="1890244"/>
                </a:lnTo>
                <a:lnTo>
                  <a:pt x="82702" y="1931716"/>
                </a:lnTo>
                <a:lnTo>
                  <a:pt x="98369" y="1972962"/>
                </a:lnTo>
                <a:lnTo>
                  <a:pt x="115388" y="2013962"/>
                </a:lnTo>
                <a:lnTo>
                  <a:pt x="133758" y="2054697"/>
                </a:lnTo>
                <a:lnTo>
                  <a:pt x="153477" y="2095145"/>
                </a:lnTo>
                <a:lnTo>
                  <a:pt x="174544" y="2135285"/>
                </a:lnTo>
                <a:lnTo>
                  <a:pt x="196958" y="2175097"/>
                </a:lnTo>
                <a:lnTo>
                  <a:pt x="220716" y="2214561"/>
                </a:lnTo>
                <a:lnTo>
                  <a:pt x="245818" y="2253655"/>
                </a:lnTo>
                <a:lnTo>
                  <a:pt x="276075" y="2297544"/>
                </a:lnTo>
                <a:lnTo>
                  <a:pt x="307583" y="2339794"/>
                </a:lnTo>
                <a:lnTo>
                  <a:pt x="340303" y="2380413"/>
                </a:lnTo>
                <a:lnTo>
                  <a:pt x="374197" y="2419404"/>
                </a:lnTo>
                <a:lnTo>
                  <a:pt x="409227" y="2456772"/>
                </a:lnTo>
                <a:lnTo>
                  <a:pt x="445355" y="2492524"/>
                </a:lnTo>
                <a:lnTo>
                  <a:pt x="482542" y="2526664"/>
                </a:lnTo>
                <a:lnTo>
                  <a:pt x="520751" y="2559197"/>
                </a:lnTo>
                <a:lnTo>
                  <a:pt x="559944" y="2590129"/>
                </a:lnTo>
                <a:lnTo>
                  <a:pt x="600082" y="2619464"/>
                </a:lnTo>
                <a:lnTo>
                  <a:pt x="641127" y="2647208"/>
                </a:lnTo>
                <a:lnTo>
                  <a:pt x="683042" y="2673365"/>
                </a:lnTo>
                <a:lnTo>
                  <a:pt x="725788" y="2697942"/>
                </a:lnTo>
                <a:lnTo>
                  <a:pt x="708153" y="2749250"/>
                </a:lnTo>
                <a:lnTo>
                  <a:pt x="686807" y="2799182"/>
                </a:lnTo>
                <a:lnTo>
                  <a:pt x="661827" y="2847463"/>
                </a:lnTo>
                <a:lnTo>
                  <a:pt x="633296" y="2893819"/>
                </a:lnTo>
                <a:lnTo>
                  <a:pt x="682336" y="2881580"/>
                </a:lnTo>
                <a:lnTo>
                  <a:pt x="934669" y="2820520"/>
                </a:lnTo>
                <a:lnTo>
                  <a:pt x="983709" y="2808282"/>
                </a:lnTo>
                <a:lnTo>
                  <a:pt x="983771" y="2808122"/>
                </a:lnTo>
                <a:lnTo>
                  <a:pt x="1028638" y="2821502"/>
                </a:lnTo>
                <a:lnTo>
                  <a:pt x="1073992" y="2833492"/>
                </a:lnTo>
                <a:lnTo>
                  <a:pt x="1119801" y="2844096"/>
                </a:lnTo>
                <a:lnTo>
                  <a:pt x="1166033" y="2853317"/>
                </a:lnTo>
                <a:lnTo>
                  <a:pt x="1212656" y="2861159"/>
                </a:lnTo>
                <a:lnTo>
                  <a:pt x="1259637" y="2867627"/>
                </a:lnTo>
                <a:lnTo>
                  <a:pt x="1306945" y="2872724"/>
                </a:lnTo>
                <a:lnTo>
                  <a:pt x="1354546" y="2876454"/>
                </a:lnTo>
                <a:lnTo>
                  <a:pt x="1402410" y="2878821"/>
                </a:lnTo>
                <a:lnTo>
                  <a:pt x="1450502" y="2879829"/>
                </a:lnTo>
                <a:lnTo>
                  <a:pt x="1498793" y="2879482"/>
                </a:lnTo>
                <a:lnTo>
                  <a:pt x="1547248" y="2877783"/>
                </a:lnTo>
                <a:lnTo>
                  <a:pt x="1595837" y="2874737"/>
                </a:lnTo>
                <a:lnTo>
                  <a:pt x="1644526" y="2870347"/>
                </a:lnTo>
                <a:lnTo>
                  <a:pt x="1693283" y="2864618"/>
                </a:lnTo>
                <a:lnTo>
                  <a:pt x="1742077" y="2857553"/>
                </a:lnTo>
                <a:lnTo>
                  <a:pt x="1790875" y="2849156"/>
                </a:lnTo>
                <a:lnTo>
                  <a:pt x="1839644" y="2839431"/>
                </a:lnTo>
                <a:lnTo>
                  <a:pt x="1888353" y="2828382"/>
                </a:lnTo>
                <a:lnTo>
                  <a:pt x="1936970" y="2816013"/>
                </a:lnTo>
                <a:lnTo>
                  <a:pt x="1985461" y="2802328"/>
                </a:lnTo>
                <a:lnTo>
                  <a:pt x="2033796" y="2787330"/>
                </a:lnTo>
                <a:lnTo>
                  <a:pt x="2081941" y="2771024"/>
                </a:lnTo>
                <a:lnTo>
                  <a:pt x="2129865" y="2753413"/>
                </a:lnTo>
                <a:lnTo>
                  <a:pt x="2177535" y="2734502"/>
                </a:lnTo>
                <a:lnTo>
                  <a:pt x="2224918" y="2714294"/>
                </a:lnTo>
                <a:lnTo>
                  <a:pt x="2271984" y="2692792"/>
                </a:lnTo>
                <a:lnTo>
                  <a:pt x="2318699" y="2670002"/>
                </a:lnTo>
                <a:lnTo>
                  <a:pt x="2358982" y="2648924"/>
                </a:lnTo>
                <a:lnTo>
                  <a:pt x="2398569" y="2626630"/>
                </a:lnTo>
                <a:lnTo>
                  <a:pt x="2437438" y="2603158"/>
                </a:lnTo>
                <a:close/>
              </a:path>
            </a:pathLst>
          </a:custGeom>
          <a:solidFill>
            <a:srgbClr val="028177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189" name="Google Shape;189;p18"/>
          <p:cNvSpPr txBox="1"/>
          <p:nvPr>
            <p:ph type="title"/>
          </p:nvPr>
        </p:nvSpPr>
        <p:spPr>
          <a:xfrm>
            <a:off x="457200" y="630000"/>
            <a:ext cx="5717700" cy="168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81275">
            <a:spAutoFit/>
          </a:bodyPr>
          <a:lstStyle/>
          <a:p>
            <a:pPr indent="2374265" lvl="0" marL="127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/>
              <a:t>every step of the way</a:t>
            </a:r>
            <a:endParaRPr sz="5200"/>
          </a:p>
        </p:txBody>
      </p:sp>
      <p:pic>
        <p:nvPicPr>
          <p:cNvPr id="190" name="Google Shape;190;p18"/>
          <p:cNvPicPr preferRelativeResize="0"/>
          <p:nvPr/>
        </p:nvPicPr>
        <p:blipFill rotWithShape="1">
          <a:blip r:embed="rId4">
            <a:alphaModFix/>
          </a:blip>
          <a:srcRect b="89" l="0" r="0" t="89"/>
          <a:stretch/>
        </p:blipFill>
        <p:spPr>
          <a:xfrm>
            <a:off x="471500" y="858175"/>
            <a:ext cx="2253375" cy="671325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8"/>
          <p:cNvSpPr txBox="1"/>
          <p:nvPr/>
        </p:nvSpPr>
        <p:spPr>
          <a:xfrm>
            <a:off x="4275012" y="5795075"/>
            <a:ext cx="2364000" cy="155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Whether you need advice for yourself or to support a friend or relative, we’re Wit</a:t>
            </a:r>
            <a:r>
              <a:rPr b="1" lang="en-US" sz="20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h</a:t>
            </a:r>
            <a:r>
              <a:rPr b="1" lang="en-US" sz="20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You</a:t>
            </a:r>
            <a:endParaRPr b="1" sz="2100">
              <a:solidFill>
                <a:srgbClr val="FFFFFF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92" name="Google Shape;192;p18"/>
          <p:cNvSpPr txBox="1"/>
          <p:nvPr/>
        </p:nvSpPr>
        <p:spPr>
          <a:xfrm>
            <a:off x="471800" y="10080825"/>
            <a:ext cx="6618600" cy="23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12700" marR="5080" rtl="0" algn="l">
              <a:lnSpc>
                <a:spcPct val="105600"/>
              </a:lnSpc>
              <a:spcBef>
                <a:spcPts val="1540"/>
              </a:spcBef>
              <a:spcAft>
                <a:spcPts val="0"/>
              </a:spcAft>
              <a:buNone/>
            </a:pPr>
            <a:r>
              <a:rPr lang="en-US" sz="75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We Are With You. A registered charity in England (1001957) and Scotland (SC040009), and a private company incorporated in England &amp; Wales with company number 02580377. Registered office: Part Lower Ground Floor, Gate House, 1-3 St. John’s Square, London, England, EC1M 4DH.</a:t>
            </a:r>
            <a:endParaRPr b="1" sz="75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93" name="Google Shape;193;p18"/>
          <p:cNvSpPr txBox="1"/>
          <p:nvPr/>
        </p:nvSpPr>
        <p:spPr>
          <a:xfrm>
            <a:off x="3430600" y="9640163"/>
            <a:ext cx="36600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1270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wearewithyou.org.uk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4800" y="9576012"/>
            <a:ext cx="1438766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