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67" r:id="rId7"/>
    <p:sldId id="268" r:id="rId8"/>
    <p:sldId id="269" r:id="rId9"/>
    <p:sldId id="271" r:id="rId10"/>
    <p:sldId id="270"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3A8"/>
    <a:srgbClr val="378436"/>
    <a:srgbClr val="173C67"/>
    <a:srgbClr val="65C243"/>
    <a:srgbClr val="2F96E4"/>
    <a:srgbClr val="0D1B3E"/>
    <a:srgbClr val="0B2B38"/>
    <a:srgbClr val="DD0013"/>
    <a:srgbClr val="C4E9FA"/>
    <a:srgbClr val="2443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118" autoAdjust="0"/>
  </p:normalViewPr>
  <p:slideViewPr>
    <p:cSldViewPr snapToGrid="0">
      <p:cViewPr varScale="1">
        <p:scale>
          <a:sx n="74" d="100"/>
          <a:sy n="74" d="100"/>
        </p:scale>
        <p:origin x="3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145C-B6E3-45A6-AA8B-0024101FF2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D88F9D-61CC-4F89-A171-7740E56096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7B280F-FA64-44E4-BA71-E6DBBC144C56}"/>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5" name="Footer Placeholder 4">
            <a:extLst>
              <a:ext uri="{FF2B5EF4-FFF2-40B4-BE49-F238E27FC236}">
                <a16:creationId xmlns:a16="http://schemas.microsoft.com/office/drawing/2014/main" id="{04CAE4B8-3CD4-43FB-A380-1D10E7502FB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951E2DF-0FAD-48CD-A148-3DBFF5079B87}"/>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413274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E2C6-7D17-4710-913B-E5C618374F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FDFE6-A147-413C-8D72-6B621A2417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743FC3-1A0E-4F9F-9BE8-C319ACE7CA8A}"/>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5" name="Footer Placeholder 4">
            <a:extLst>
              <a:ext uri="{FF2B5EF4-FFF2-40B4-BE49-F238E27FC236}">
                <a16:creationId xmlns:a16="http://schemas.microsoft.com/office/drawing/2014/main" id="{0B22828A-C250-40D2-B9D8-35941F9DBE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3020998-49AD-4816-B36F-C31EE5A38C73}"/>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291149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833A6-D32E-4F4B-B596-B9471413E5A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718FAF-A18D-43EC-A818-44CEE0B1D2B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784692-0A74-4ACB-9403-CBF4FDA081DB}"/>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5" name="Footer Placeholder 4">
            <a:extLst>
              <a:ext uri="{FF2B5EF4-FFF2-40B4-BE49-F238E27FC236}">
                <a16:creationId xmlns:a16="http://schemas.microsoft.com/office/drawing/2014/main" id="{E309D955-FF57-4D50-AAC3-C80E7245EBA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443047F-EF4C-4509-A0AB-6B3B4316D298}"/>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115493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1AFE295D-E0A0-4B36-A9EC-D79E5245B89C}"/>
              </a:ext>
            </a:extLst>
          </p:cNvPr>
          <p:cNvSpPr/>
          <p:nvPr userDrawn="1"/>
        </p:nvSpPr>
        <p:spPr>
          <a:xfrm rot="2911582">
            <a:off x="10831300" y="4275619"/>
            <a:ext cx="439257" cy="3312358"/>
          </a:xfrm>
          <a:custGeom>
            <a:avLst/>
            <a:gdLst>
              <a:gd name="connsiteX0" fmla="*/ 0 w 812800"/>
              <a:gd name="connsiteY0" fmla="*/ 0 h 9032880"/>
              <a:gd name="connsiteX1" fmla="*/ 812800 w 812800"/>
              <a:gd name="connsiteY1" fmla="*/ 0 h 9032880"/>
              <a:gd name="connsiteX2" fmla="*/ 812800 w 812800"/>
              <a:gd name="connsiteY2" fmla="*/ 9032880 h 9032880"/>
              <a:gd name="connsiteX3" fmla="*/ 0 w 812800"/>
              <a:gd name="connsiteY3" fmla="*/ 9032880 h 9032880"/>
              <a:gd name="connsiteX4" fmla="*/ 0 w 812800"/>
              <a:gd name="connsiteY4" fmla="*/ 0 h 9032880"/>
              <a:gd name="connsiteX0" fmla="*/ 0 w 812800"/>
              <a:gd name="connsiteY0" fmla="*/ 0 h 9032880"/>
              <a:gd name="connsiteX1" fmla="*/ 812800 w 812800"/>
              <a:gd name="connsiteY1" fmla="*/ 0 h 9032880"/>
              <a:gd name="connsiteX2" fmla="*/ 626175 w 812800"/>
              <a:gd name="connsiteY2" fmla="*/ 8674207 h 9032880"/>
              <a:gd name="connsiteX3" fmla="*/ 0 w 812800"/>
              <a:gd name="connsiteY3" fmla="*/ 9032880 h 9032880"/>
              <a:gd name="connsiteX4" fmla="*/ 0 w 812800"/>
              <a:gd name="connsiteY4" fmla="*/ 0 h 9032880"/>
              <a:gd name="connsiteX0" fmla="*/ 67315 w 812800"/>
              <a:gd name="connsiteY0" fmla="*/ 2093506 h 9032880"/>
              <a:gd name="connsiteX1" fmla="*/ 812800 w 812800"/>
              <a:gd name="connsiteY1" fmla="*/ 0 h 9032880"/>
              <a:gd name="connsiteX2" fmla="*/ 626175 w 812800"/>
              <a:gd name="connsiteY2" fmla="*/ 8674207 h 9032880"/>
              <a:gd name="connsiteX3" fmla="*/ 0 w 812800"/>
              <a:gd name="connsiteY3" fmla="*/ 9032880 h 9032880"/>
              <a:gd name="connsiteX4" fmla="*/ 67315 w 812800"/>
              <a:gd name="connsiteY4" fmla="*/ 2093506 h 9032880"/>
              <a:gd name="connsiteX0" fmla="*/ 67315 w 812800"/>
              <a:gd name="connsiteY0" fmla="*/ 2093506 h 9032880"/>
              <a:gd name="connsiteX1" fmla="*/ 812800 w 812800"/>
              <a:gd name="connsiteY1" fmla="*/ 0 h 9032880"/>
              <a:gd name="connsiteX2" fmla="*/ 626175 w 812800"/>
              <a:gd name="connsiteY2" fmla="*/ 8674207 h 9032880"/>
              <a:gd name="connsiteX3" fmla="*/ 0 w 812800"/>
              <a:gd name="connsiteY3" fmla="*/ 9032880 h 9032880"/>
              <a:gd name="connsiteX4" fmla="*/ 67315 w 812800"/>
              <a:gd name="connsiteY4" fmla="*/ 2093506 h 9032880"/>
              <a:gd name="connsiteX0" fmla="*/ 67315 w 1121317"/>
              <a:gd name="connsiteY0" fmla="*/ 0 h 6939374"/>
              <a:gd name="connsiteX1" fmla="*/ 1121317 w 1121317"/>
              <a:gd name="connsiteY1" fmla="*/ 910572 h 6939374"/>
              <a:gd name="connsiteX2" fmla="*/ 626175 w 1121317"/>
              <a:gd name="connsiteY2" fmla="*/ 6580701 h 6939374"/>
              <a:gd name="connsiteX3" fmla="*/ 0 w 1121317"/>
              <a:gd name="connsiteY3" fmla="*/ 6939374 h 6939374"/>
              <a:gd name="connsiteX4" fmla="*/ 67315 w 1121317"/>
              <a:gd name="connsiteY4" fmla="*/ 0 h 6939374"/>
              <a:gd name="connsiteX0" fmla="*/ 480966 w 1534968"/>
              <a:gd name="connsiteY0" fmla="*/ 0 h 6580701"/>
              <a:gd name="connsiteX1" fmla="*/ 1534968 w 1534968"/>
              <a:gd name="connsiteY1" fmla="*/ 910572 h 6580701"/>
              <a:gd name="connsiteX2" fmla="*/ 1039826 w 1534968"/>
              <a:gd name="connsiteY2" fmla="*/ 6580701 h 6580701"/>
              <a:gd name="connsiteX3" fmla="*/ 0 w 1534968"/>
              <a:gd name="connsiteY3" fmla="*/ 5566428 h 6580701"/>
              <a:gd name="connsiteX4" fmla="*/ 480966 w 1534968"/>
              <a:gd name="connsiteY4" fmla="*/ 0 h 6580701"/>
              <a:gd name="connsiteX0" fmla="*/ 480966 w 1534968"/>
              <a:gd name="connsiteY0" fmla="*/ 0 h 5566428"/>
              <a:gd name="connsiteX1" fmla="*/ 1534968 w 1534968"/>
              <a:gd name="connsiteY1" fmla="*/ 910572 h 5566428"/>
              <a:gd name="connsiteX2" fmla="*/ 396251 w 1534968"/>
              <a:gd name="connsiteY2" fmla="*/ 5314468 h 5566428"/>
              <a:gd name="connsiteX3" fmla="*/ 0 w 1534968"/>
              <a:gd name="connsiteY3" fmla="*/ 5566428 h 5566428"/>
              <a:gd name="connsiteX4" fmla="*/ 480966 w 1534968"/>
              <a:gd name="connsiteY4" fmla="*/ 0 h 5566428"/>
              <a:gd name="connsiteX0" fmla="*/ 480966 w 792944"/>
              <a:gd name="connsiteY0" fmla="*/ 0 h 5566428"/>
              <a:gd name="connsiteX1" fmla="*/ 792944 w 792944"/>
              <a:gd name="connsiteY1" fmla="*/ 215951 h 5566428"/>
              <a:gd name="connsiteX2" fmla="*/ 396251 w 792944"/>
              <a:gd name="connsiteY2" fmla="*/ 5314468 h 5566428"/>
              <a:gd name="connsiteX3" fmla="*/ 0 w 792944"/>
              <a:gd name="connsiteY3" fmla="*/ 5566428 h 5566428"/>
              <a:gd name="connsiteX4" fmla="*/ 480966 w 792944"/>
              <a:gd name="connsiteY4" fmla="*/ 0 h 5566428"/>
              <a:gd name="connsiteX0" fmla="*/ 131704 w 792944"/>
              <a:gd name="connsiteY0" fmla="*/ 0 h 5894514"/>
              <a:gd name="connsiteX1" fmla="*/ 792944 w 792944"/>
              <a:gd name="connsiteY1" fmla="*/ 544037 h 5894514"/>
              <a:gd name="connsiteX2" fmla="*/ 396251 w 792944"/>
              <a:gd name="connsiteY2" fmla="*/ 5642554 h 5894514"/>
              <a:gd name="connsiteX3" fmla="*/ 0 w 792944"/>
              <a:gd name="connsiteY3" fmla="*/ 5894514 h 5894514"/>
              <a:gd name="connsiteX4" fmla="*/ 131704 w 792944"/>
              <a:gd name="connsiteY4" fmla="*/ 0 h 5894514"/>
              <a:gd name="connsiteX0" fmla="*/ 131704 w 478832"/>
              <a:gd name="connsiteY0" fmla="*/ 0 h 5894514"/>
              <a:gd name="connsiteX1" fmla="*/ 478832 w 478832"/>
              <a:gd name="connsiteY1" fmla="*/ 285762 h 5894514"/>
              <a:gd name="connsiteX2" fmla="*/ 396251 w 478832"/>
              <a:gd name="connsiteY2" fmla="*/ 5642554 h 5894514"/>
              <a:gd name="connsiteX3" fmla="*/ 0 w 478832"/>
              <a:gd name="connsiteY3" fmla="*/ 5894514 h 5894514"/>
              <a:gd name="connsiteX4" fmla="*/ 131704 w 478832"/>
              <a:gd name="connsiteY4" fmla="*/ 0 h 5894514"/>
              <a:gd name="connsiteX0" fmla="*/ 143238 w 490366"/>
              <a:gd name="connsiteY0" fmla="*/ 0 h 5871606"/>
              <a:gd name="connsiteX1" fmla="*/ 490366 w 490366"/>
              <a:gd name="connsiteY1" fmla="*/ 285762 h 5871606"/>
              <a:gd name="connsiteX2" fmla="*/ 407785 w 490366"/>
              <a:gd name="connsiteY2" fmla="*/ 5642554 h 5871606"/>
              <a:gd name="connsiteX3" fmla="*/ 0 w 490366"/>
              <a:gd name="connsiteY3" fmla="*/ 5871606 h 5871606"/>
              <a:gd name="connsiteX4" fmla="*/ 143238 w 490366"/>
              <a:gd name="connsiteY4" fmla="*/ 0 h 5871606"/>
              <a:gd name="connsiteX0" fmla="*/ 143238 w 493109"/>
              <a:gd name="connsiteY0" fmla="*/ 0 h 5871606"/>
              <a:gd name="connsiteX1" fmla="*/ 493109 w 493109"/>
              <a:gd name="connsiteY1" fmla="*/ 330269 h 5871606"/>
              <a:gd name="connsiteX2" fmla="*/ 407785 w 493109"/>
              <a:gd name="connsiteY2" fmla="*/ 5642554 h 5871606"/>
              <a:gd name="connsiteX3" fmla="*/ 0 w 493109"/>
              <a:gd name="connsiteY3" fmla="*/ 5871606 h 5871606"/>
              <a:gd name="connsiteX4" fmla="*/ 143238 w 493109"/>
              <a:gd name="connsiteY4" fmla="*/ 0 h 5871606"/>
              <a:gd name="connsiteX0" fmla="*/ 143238 w 493109"/>
              <a:gd name="connsiteY0" fmla="*/ 0 h 5871606"/>
              <a:gd name="connsiteX1" fmla="*/ 493109 w 493109"/>
              <a:gd name="connsiteY1" fmla="*/ 330269 h 5871606"/>
              <a:gd name="connsiteX2" fmla="*/ 426510 w 493109"/>
              <a:gd name="connsiteY2" fmla="*/ 4925723 h 5871606"/>
              <a:gd name="connsiteX3" fmla="*/ 0 w 493109"/>
              <a:gd name="connsiteY3" fmla="*/ 5871606 h 5871606"/>
              <a:gd name="connsiteX4" fmla="*/ 143238 w 493109"/>
              <a:gd name="connsiteY4" fmla="*/ 0 h 5871606"/>
              <a:gd name="connsiteX0" fmla="*/ 143238 w 485030"/>
              <a:gd name="connsiteY0" fmla="*/ 0 h 5871606"/>
              <a:gd name="connsiteX1" fmla="*/ 485030 w 485030"/>
              <a:gd name="connsiteY1" fmla="*/ 597139 h 5871606"/>
              <a:gd name="connsiteX2" fmla="*/ 426510 w 485030"/>
              <a:gd name="connsiteY2" fmla="*/ 4925723 h 5871606"/>
              <a:gd name="connsiteX3" fmla="*/ 0 w 485030"/>
              <a:gd name="connsiteY3" fmla="*/ 5871606 h 5871606"/>
              <a:gd name="connsiteX4" fmla="*/ 143238 w 485030"/>
              <a:gd name="connsiteY4" fmla="*/ 0 h 5871606"/>
              <a:gd name="connsiteX0" fmla="*/ 143238 w 485030"/>
              <a:gd name="connsiteY0" fmla="*/ 0 h 5871606"/>
              <a:gd name="connsiteX1" fmla="*/ 485030 w 485030"/>
              <a:gd name="connsiteY1" fmla="*/ 597139 h 5871606"/>
              <a:gd name="connsiteX2" fmla="*/ 389128 w 485030"/>
              <a:gd name="connsiteY2" fmla="*/ 5013583 h 5871606"/>
              <a:gd name="connsiteX3" fmla="*/ 0 w 485030"/>
              <a:gd name="connsiteY3" fmla="*/ 5871606 h 5871606"/>
              <a:gd name="connsiteX4" fmla="*/ 143238 w 485030"/>
              <a:gd name="connsiteY4" fmla="*/ 0 h 5871606"/>
              <a:gd name="connsiteX0" fmla="*/ 120809 w 462601"/>
              <a:gd name="connsiteY0" fmla="*/ 0 h 5818888"/>
              <a:gd name="connsiteX1" fmla="*/ 462601 w 462601"/>
              <a:gd name="connsiteY1" fmla="*/ 597139 h 5818888"/>
              <a:gd name="connsiteX2" fmla="*/ 366699 w 462601"/>
              <a:gd name="connsiteY2" fmla="*/ 5013583 h 5818888"/>
              <a:gd name="connsiteX3" fmla="*/ 0 w 462601"/>
              <a:gd name="connsiteY3" fmla="*/ 5818889 h 5818888"/>
              <a:gd name="connsiteX4" fmla="*/ 120809 w 462601"/>
              <a:gd name="connsiteY4" fmla="*/ 0 h 5818888"/>
              <a:gd name="connsiteX0" fmla="*/ 105857 w 447649"/>
              <a:gd name="connsiteY0" fmla="*/ 0 h 5783746"/>
              <a:gd name="connsiteX1" fmla="*/ 447649 w 447649"/>
              <a:gd name="connsiteY1" fmla="*/ 597139 h 5783746"/>
              <a:gd name="connsiteX2" fmla="*/ 351747 w 447649"/>
              <a:gd name="connsiteY2" fmla="*/ 5013583 h 5783746"/>
              <a:gd name="connsiteX3" fmla="*/ 0 w 447649"/>
              <a:gd name="connsiteY3" fmla="*/ 5783745 h 5783746"/>
              <a:gd name="connsiteX4" fmla="*/ 105857 w 447649"/>
              <a:gd name="connsiteY4" fmla="*/ 0 h 5783746"/>
              <a:gd name="connsiteX0" fmla="*/ 87959 w 447649"/>
              <a:gd name="connsiteY0" fmla="*/ 1 h 5847913"/>
              <a:gd name="connsiteX1" fmla="*/ 447649 w 447649"/>
              <a:gd name="connsiteY1" fmla="*/ 661306 h 5847913"/>
              <a:gd name="connsiteX2" fmla="*/ 351747 w 447649"/>
              <a:gd name="connsiteY2" fmla="*/ 5077750 h 5847913"/>
              <a:gd name="connsiteX3" fmla="*/ 0 w 447649"/>
              <a:gd name="connsiteY3" fmla="*/ 5847912 h 5847913"/>
              <a:gd name="connsiteX4" fmla="*/ 87959 w 447649"/>
              <a:gd name="connsiteY4" fmla="*/ 1 h 5847913"/>
              <a:gd name="connsiteX0" fmla="*/ 82467 w 447649"/>
              <a:gd name="connsiteY0" fmla="*/ 0 h 5337825"/>
              <a:gd name="connsiteX1" fmla="*/ 447649 w 447649"/>
              <a:gd name="connsiteY1" fmla="*/ 151219 h 5337825"/>
              <a:gd name="connsiteX2" fmla="*/ 351747 w 447649"/>
              <a:gd name="connsiteY2" fmla="*/ 4567663 h 5337825"/>
              <a:gd name="connsiteX3" fmla="*/ 0 w 447649"/>
              <a:gd name="connsiteY3" fmla="*/ 5337825 h 5337825"/>
              <a:gd name="connsiteX4" fmla="*/ 82467 w 447649"/>
              <a:gd name="connsiteY4" fmla="*/ 0 h 5337825"/>
              <a:gd name="connsiteX0" fmla="*/ 82467 w 450051"/>
              <a:gd name="connsiteY0" fmla="*/ 0 h 5337825"/>
              <a:gd name="connsiteX1" fmla="*/ 450051 w 450051"/>
              <a:gd name="connsiteY1" fmla="*/ 349265 h 5337825"/>
              <a:gd name="connsiteX2" fmla="*/ 351747 w 450051"/>
              <a:gd name="connsiteY2" fmla="*/ 4567663 h 5337825"/>
              <a:gd name="connsiteX3" fmla="*/ 0 w 450051"/>
              <a:gd name="connsiteY3" fmla="*/ 5337825 h 5337825"/>
              <a:gd name="connsiteX4" fmla="*/ 82467 w 450051"/>
              <a:gd name="connsiteY4" fmla="*/ 0 h 5337825"/>
              <a:gd name="connsiteX0" fmla="*/ 82467 w 450051"/>
              <a:gd name="connsiteY0" fmla="*/ 0 h 5337825"/>
              <a:gd name="connsiteX1" fmla="*/ 450051 w 450051"/>
              <a:gd name="connsiteY1" fmla="*/ 349265 h 5337825"/>
              <a:gd name="connsiteX2" fmla="*/ 393005 w 450051"/>
              <a:gd name="connsiteY2" fmla="*/ 3347128 h 5337825"/>
              <a:gd name="connsiteX3" fmla="*/ 0 w 450051"/>
              <a:gd name="connsiteY3" fmla="*/ 5337825 h 5337825"/>
              <a:gd name="connsiteX4" fmla="*/ 82467 w 450051"/>
              <a:gd name="connsiteY4" fmla="*/ 0 h 5337825"/>
              <a:gd name="connsiteX0" fmla="*/ 76289 w 443873"/>
              <a:gd name="connsiteY0" fmla="*/ 0 h 3921563"/>
              <a:gd name="connsiteX1" fmla="*/ 443873 w 443873"/>
              <a:gd name="connsiteY1" fmla="*/ 349265 h 3921563"/>
              <a:gd name="connsiteX2" fmla="*/ 386827 w 443873"/>
              <a:gd name="connsiteY2" fmla="*/ 3347128 h 3921563"/>
              <a:gd name="connsiteX3" fmla="*/ 0 w 443873"/>
              <a:gd name="connsiteY3" fmla="*/ 3921563 h 3921563"/>
              <a:gd name="connsiteX4" fmla="*/ 76289 w 443873"/>
              <a:gd name="connsiteY4" fmla="*/ 0 h 3921563"/>
              <a:gd name="connsiteX0" fmla="*/ 73710 w 441294"/>
              <a:gd name="connsiteY0" fmla="*/ 0 h 3843705"/>
              <a:gd name="connsiteX1" fmla="*/ 441294 w 441294"/>
              <a:gd name="connsiteY1" fmla="*/ 349265 h 3843705"/>
              <a:gd name="connsiteX2" fmla="*/ 384248 w 441294"/>
              <a:gd name="connsiteY2" fmla="*/ 3347128 h 3843705"/>
              <a:gd name="connsiteX3" fmla="*/ 0 w 441294"/>
              <a:gd name="connsiteY3" fmla="*/ 3843705 h 3843705"/>
              <a:gd name="connsiteX4" fmla="*/ 73710 w 441294"/>
              <a:gd name="connsiteY4" fmla="*/ 0 h 3843705"/>
              <a:gd name="connsiteX0" fmla="*/ 73710 w 441294"/>
              <a:gd name="connsiteY0" fmla="*/ 0 h 3843705"/>
              <a:gd name="connsiteX1" fmla="*/ 441294 w 441294"/>
              <a:gd name="connsiteY1" fmla="*/ 349265 h 3843705"/>
              <a:gd name="connsiteX2" fmla="*/ 380680 w 441294"/>
              <a:gd name="connsiteY2" fmla="*/ 3343498 h 3843705"/>
              <a:gd name="connsiteX3" fmla="*/ 0 w 441294"/>
              <a:gd name="connsiteY3" fmla="*/ 3843705 h 3843705"/>
              <a:gd name="connsiteX4" fmla="*/ 73710 w 441294"/>
              <a:gd name="connsiteY4" fmla="*/ 0 h 3843705"/>
              <a:gd name="connsiteX0" fmla="*/ 73710 w 441294"/>
              <a:gd name="connsiteY0" fmla="*/ 0 h 3843705"/>
              <a:gd name="connsiteX1" fmla="*/ 441294 w 441294"/>
              <a:gd name="connsiteY1" fmla="*/ 349265 h 3843705"/>
              <a:gd name="connsiteX2" fmla="*/ 380680 w 441294"/>
              <a:gd name="connsiteY2" fmla="*/ 3343498 h 3843705"/>
              <a:gd name="connsiteX3" fmla="*/ 0 w 441294"/>
              <a:gd name="connsiteY3" fmla="*/ 3843705 h 3843705"/>
              <a:gd name="connsiteX4" fmla="*/ 73710 w 441294"/>
              <a:gd name="connsiteY4" fmla="*/ 0 h 3843705"/>
              <a:gd name="connsiteX0" fmla="*/ 75495 w 443079"/>
              <a:gd name="connsiteY0" fmla="*/ 0 h 3841889"/>
              <a:gd name="connsiteX1" fmla="*/ 443079 w 443079"/>
              <a:gd name="connsiteY1" fmla="*/ 349265 h 3841889"/>
              <a:gd name="connsiteX2" fmla="*/ 382465 w 443079"/>
              <a:gd name="connsiteY2" fmla="*/ 3343498 h 3841889"/>
              <a:gd name="connsiteX3" fmla="*/ 0 w 443079"/>
              <a:gd name="connsiteY3" fmla="*/ 3841889 h 3841889"/>
              <a:gd name="connsiteX4" fmla="*/ 75495 w 443079"/>
              <a:gd name="connsiteY4" fmla="*/ 0 h 3841889"/>
              <a:gd name="connsiteX0" fmla="*/ 75495 w 443988"/>
              <a:gd name="connsiteY0" fmla="*/ 0 h 3841889"/>
              <a:gd name="connsiteX1" fmla="*/ 443988 w 443988"/>
              <a:gd name="connsiteY1" fmla="*/ 397747 h 3841889"/>
              <a:gd name="connsiteX2" fmla="*/ 382465 w 443988"/>
              <a:gd name="connsiteY2" fmla="*/ 3343498 h 3841889"/>
              <a:gd name="connsiteX3" fmla="*/ 0 w 443988"/>
              <a:gd name="connsiteY3" fmla="*/ 3841889 h 3841889"/>
              <a:gd name="connsiteX4" fmla="*/ 75495 w 443988"/>
              <a:gd name="connsiteY4" fmla="*/ 0 h 3841889"/>
              <a:gd name="connsiteX0" fmla="*/ 76945 w 443988"/>
              <a:gd name="connsiteY0" fmla="*/ 0 h 3814806"/>
              <a:gd name="connsiteX1" fmla="*/ 443988 w 443988"/>
              <a:gd name="connsiteY1" fmla="*/ 370664 h 3814806"/>
              <a:gd name="connsiteX2" fmla="*/ 382465 w 443988"/>
              <a:gd name="connsiteY2" fmla="*/ 3316415 h 3814806"/>
              <a:gd name="connsiteX3" fmla="*/ 0 w 443988"/>
              <a:gd name="connsiteY3" fmla="*/ 3814806 h 3814806"/>
              <a:gd name="connsiteX4" fmla="*/ 76945 w 443988"/>
              <a:gd name="connsiteY4" fmla="*/ 0 h 3814806"/>
              <a:gd name="connsiteX0" fmla="*/ 76945 w 443988"/>
              <a:gd name="connsiteY0" fmla="*/ 0 h 3814805"/>
              <a:gd name="connsiteX1" fmla="*/ 443988 w 443988"/>
              <a:gd name="connsiteY1" fmla="*/ 370663 h 3814805"/>
              <a:gd name="connsiteX2" fmla="*/ 382465 w 443988"/>
              <a:gd name="connsiteY2" fmla="*/ 3316414 h 3814805"/>
              <a:gd name="connsiteX3" fmla="*/ 0 w 443988"/>
              <a:gd name="connsiteY3" fmla="*/ 3814805 h 3814805"/>
              <a:gd name="connsiteX4" fmla="*/ 76945 w 443988"/>
              <a:gd name="connsiteY4" fmla="*/ 0 h 3814805"/>
              <a:gd name="connsiteX0" fmla="*/ 76945 w 439257"/>
              <a:gd name="connsiteY0" fmla="*/ 0 h 3814805"/>
              <a:gd name="connsiteX1" fmla="*/ 439257 w 439257"/>
              <a:gd name="connsiteY1" fmla="*/ 376825 h 3814805"/>
              <a:gd name="connsiteX2" fmla="*/ 382465 w 439257"/>
              <a:gd name="connsiteY2" fmla="*/ 3316414 h 3814805"/>
              <a:gd name="connsiteX3" fmla="*/ 0 w 439257"/>
              <a:gd name="connsiteY3" fmla="*/ 3814805 h 3814805"/>
              <a:gd name="connsiteX4" fmla="*/ 76945 w 439257"/>
              <a:gd name="connsiteY4" fmla="*/ 0 h 3814805"/>
              <a:gd name="connsiteX0" fmla="*/ 75368 w 439257"/>
              <a:gd name="connsiteY0" fmla="*/ 0 h 3812750"/>
              <a:gd name="connsiteX1" fmla="*/ 439257 w 439257"/>
              <a:gd name="connsiteY1" fmla="*/ 374770 h 3812750"/>
              <a:gd name="connsiteX2" fmla="*/ 382465 w 439257"/>
              <a:gd name="connsiteY2" fmla="*/ 3314359 h 3812750"/>
              <a:gd name="connsiteX3" fmla="*/ 0 w 439257"/>
              <a:gd name="connsiteY3" fmla="*/ 3812750 h 3812750"/>
              <a:gd name="connsiteX4" fmla="*/ 75368 w 439257"/>
              <a:gd name="connsiteY4" fmla="*/ 0 h 381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57" h="3812750">
                <a:moveTo>
                  <a:pt x="75368" y="0"/>
                </a:moveTo>
                <a:lnTo>
                  <a:pt x="439257" y="374770"/>
                </a:lnTo>
                <a:lnTo>
                  <a:pt x="382465" y="3314359"/>
                </a:lnTo>
                <a:lnTo>
                  <a:pt x="0" y="3812750"/>
                </a:lnTo>
                <a:lnTo>
                  <a:pt x="75368" y="0"/>
                </a:lnTo>
                <a:close/>
              </a:path>
            </a:pathLst>
          </a:custGeom>
          <a:solidFill>
            <a:srgbClr val="00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4947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A3CC-31B9-412C-B0B1-26D31A64BE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2B06B0-74B4-4EFE-A3C8-7771D82E9A3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5ED9E1-D219-46F8-9473-AC7C35862D17}"/>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5" name="Footer Placeholder 4">
            <a:extLst>
              <a:ext uri="{FF2B5EF4-FFF2-40B4-BE49-F238E27FC236}">
                <a16:creationId xmlns:a16="http://schemas.microsoft.com/office/drawing/2014/main" id="{134116F4-5D90-412C-8063-E7604123522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23378A8-CD5A-4342-915D-5A41FC2E8764}"/>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396125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9051-BAB4-4E70-A4A0-CF96E2FC6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E3A55D-E31E-459C-B9A4-F99DE7A00D2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F7A0D6-619D-49FA-BDAB-79DF1172BA2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A1AEAB-6C4F-434B-84F0-405060D1CEB7}"/>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6" name="Footer Placeholder 5">
            <a:extLst>
              <a:ext uri="{FF2B5EF4-FFF2-40B4-BE49-F238E27FC236}">
                <a16:creationId xmlns:a16="http://schemas.microsoft.com/office/drawing/2014/main" id="{22D5DD31-637C-47AA-9D69-BD9A2CA6512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C9C1928-77F8-4D88-BDD0-DB117970A39C}"/>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200863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DF47-A52C-4C8B-B0D5-DB0E61A1D71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4F77A-292A-4B97-8778-C38216815B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411475-3D63-4BD3-AB70-2EEDE9F4F7C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01DFB1-4D17-4BAE-8953-E3986353BA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887582-8183-4373-875F-554A457C3AF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8E90A7-7C24-4E11-BAFE-1C7121A4A35E}"/>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8" name="Footer Placeholder 7">
            <a:extLst>
              <a:ext uri="{FF2B5EF4-FFF2-40B4-BE49-F238E27FC236}">
                <a16:creationId xmlns:a16="http://schemas.microsoft.com/office/drawing/2014/main" id="{7B396F5A-8FFD-4AD8-BE9F-48AA389670F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A476E905-E784-4BA0-90C2-F346299F6A45}"/>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329755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D377-E2F8-4F6C-9C81-63EC2D4E1D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1FBB4F-9F11-4DF8-B7A5-705FC555B45A}"/>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4" name="Footer Placeholder 3">
            <a:extLst>
              <a:ext uri="{FF2B5EF4-FFF2-40B4-BE49-F238E27FC236}">
                <a16:creationId xmlns:a16="http://schemas.microsoft.com/office/drawing/2014/main" id="{EC0F8A65-3DAA-491F-BDFE-B8F8D15871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3215849-CE7D-4070-8498-A3B7FF43F393}"/>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75211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BDEB2-4EFB-4414-8E3B-22125754F29C}"/>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3" name="Footer Placeholder 2">
            <a:extLst>
              <a:ext uri="{FF2B5EF4-FFF2-40B4-BE49-F238E27FC236}">
                <a16:creationId xmlns:a16="http://schemas.microsoft.com/office/drawing/2014/main" id="{96E70684-B1BD-4534-B980-6ED9EFBBFB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BB0E4BB-B751-49C2-B812-55F836576AC5}"/>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232528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5CD4-310A-4011-A5E5-7316CAA09E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21B8E2-803D-4747-8F52-94E620C465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CEEFD8-C6EB-4E39-9D0E-E9B4375C9C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CCF53-7971-48B6-B631-C491F5499D4E}"/>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6" name="Footer Placeholder 5">
            <a:extLst>
              <a:ext uri="{FF2B5EF4-FFF2-40B4-BE49-F238E27FC236}">
                <a16:creationId xmlns:a16="http://schemas.microsoft.com/office/drawing/2014/main" id="{12E90F8D-5934-4DB5-A64B-583264CE1A6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9D7E529-3DB0-44F2-9BA4-D8382BB281AB}"/>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429263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1AA0-3175-43FD-A576-57A4672921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29C7D9-E5F2-492F-B23D-77D39C52453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8CB79C-AB77-43EC-8BA4-3EDEAD4223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C7DC4-CE18-4C2E-9B13-C95BBFB2A9AC}"/>
              </a:ext>
            </a:extLst>
          </p:cNvPr>
          <p:cNvSpPr>
            <a:spLocks noGrp="1"/>
          </p:cNvSpPr>
          <p:nvPr>
            <p:ph type="dt" sz="half" idx="10"/>
          </p:nvPr>
        </p:nvSpPr>
        <p:spPr>
          <a:xfrm>
            <a:off x="838200" y="6356350"/>
            <a:ext cx="2743200" cy="365125"/>
          </a:xfrm>
          <a:prstGeom prst="rect">
            <a:avLst/>
          </a:prstGeom>
        </p:spPr>
        <p:txBody>
          <a:bodyPr/>
          <a:lstStyle/>
          <a:p>
            <a:fld id="{947DB768-1E42-491A-97CD-761261566B89}" type="datetimeFigureOut">
              <a:rPr lang="en-GB" smtClean="0"/>
              <a:t>01/09/2020</a:t>
            </a:fld>
            <a:endParaRPr lang="en-GB"/>
          </a:p>
        </p:txBody>
      </p:sp>
      <p:sp>
        <p:nvSpPr>
          <p:cNvPr id="6" name="Footer Placeholder 5">
            <a:extLst>
              <a:ext uri="{FF2B5EF4-FFF2-40B4-BE49-F238E27FC236}">
                <a16:creationId xmlns:a16="http://schemas.microsoft.com/office/drawing/2014/main" id="{39D7060E-EEC6-4BFE-821D-5FC081F8C11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792D374-0440-4498-969A-077B733A56AD}"/>
              </a:ext>
            </a:extLst>
          </p:cNvPr>
          <p:cNvSpPr>
            <a:spLocks noGrp="1"/>
          </p:cNvSpPr>
          <p:nvPr>
            <p:ph type="sldNum" sz="quarter" idx="12"/>
          </p:nvPr>
        </p:nvSpPr>
        <p:spPr>
          <a:xfrm>
            <a:off x="8610600" y="6356350"/>
            <a:ext cx="2743200" cy="365125"/>
          </a:xfrm>
          <a:prstGeom prst="rect">
            <a:avLst/>
          </a:prstGeom>
        </p:spPr>
        <p:txBody>
          <a:bodyPr/>
          <a:lstStyle/>
          <a:p>
            <a:fld id="{A1CF0F53-5793-4196-8077-19A407697B4B}" type="slidenum">
              <a:rPr lang="en-GB" smtClean="0"/>
              <a:t>‹#›</a:t>
            </a:fld>
            <a:endParaRPr lang="en-GB"/>
          </a:p>
        </p:txBody>
      </p:sp>
    </p:spTree>
    <p:extLst>
      <p:ext uri="{BB962C8B-B14F-4D97-AF65-F5344CB8AC3E}">
        <p14:creationId xmlns:p14="http://schemas.microsoft.com/office/powerpoint/2010/main" val="258212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18277D9-DBFE-4D7D-A533-37B6CE8F21D9}"/>
              </a:ext>
            </a:extLst>
          </p:cNvPr>
          <p:cNvGrpSpPr/>
          <p:nvPr userDrawn="1"/>
        </p:nvGrpSpPr>
        <p:grpSpPr>
          <a:xfrm>
            <a:off x="228600" y="292935"/>
            <a:ext cx="12031136" cy="6565065"/>
            <a:chOff x="160864" y="254852"/>
            <a:chExt cx="12031136" cy="6565065"/>
          </a:xfrm>
        </p:grpSpPr>
        <p:sp>
          <p:nvSpPr>
            <p:cNvPr id="8" name="Text Box 2">
              <a:extLst>
                <a:ext uri="{FF2B5EF4-FFF2-40B4-BE49-F238E27FC236}">
                  <a16:creationId xmlns:a16="http://schemas.microsoft.com/office/drawing/2014/main" id="{E41D7C47-19F9-464E-A1B6-764EB7B51471}"/>
                </a:ext>
              </a:extLst>
            </p:cNvPr>
            <p:cNvSpPr txBox="1">
              <a:spLocks noChangeArrowheads="1"/>
            </p:cNvSpPr>
            <p:nvPr/>
          </p:nvSpPr>
          <p:spPr bwMode="auto">
            <a:xfrm>
              <a:off x="10196099" y="6555870"/>
              <a:ext cx="1995901" cy="264047"/>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800"/>
                </a:spcAft>
              </a:pPr>
              <a:r>
                <a:rPr lang="en-GB" sz="1050" b="1" dirty="0">
                  <a:solidFill>
                    <a:srgbClr val="003B51"/>
                  </a:solidFill>
                  <a:effectLst/>
                  <a:latin typeface="Century Gothic" panose="020B0502020202020204" pitchFamily="34" charset="0"/>
                  <a:ea typeface="Times New Roman" panose="02020603050405020304" pitchFamily="18" charset="0"/>
                  <a:cs typeface="Times New Roman" panose="02020603050405020304" pitchFamily="18" charset="0"/>
                </a:rPr>
                <a:t>MALTBY</a:t>
              </a:r>
              <a:r>
                <a:rPr lang="en-GB" sz="1050" dirty="0">
                  <a:solidFill>
                    <a:srgbClr val="003B51"/>
                  </a:solidFill>
                  <a:effectLst/>
                  <a:latin typeface="Century Gothic" panose="020B0502020202020204" pitchFamily="34" charset="0"/>
                  <a:ea typeface="Times New Roman" panose="02020603050405020304" pitchFamily="18" charset="0"/>
                  <a:cs typeface="Times New Roman" panose="02020603050405020304" pitchFamily="18" charset="0"/>
                </a:rPr>
                <a:t>LEARNINGTRUST</a:t>
              </a:r>
              <a:endParaRPr lang="en-GB" sz="700" dirty="0">
                <a:solidFill>
                  <a:srgbClr val="003B5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 up of a sign&#10;&#10;Description automatically generated">
              <a:extLst>
                <a:ext uri="{FF2B5EF4-FFF2-40B4-BE49-F238E27FC236}">
                  <a16:creationId xmlns:a16="http://schemas.microsoft.com/office/drawing/2014/main" id="{A18CF99D-E6DE-48C9-B880-6FDBDDBBAE1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361865" y="5840520"/>
              <a:ext cx="726950" cy="715350"/>
            </a:xfrm>
            <a:prstGeom prst="rect">
              <a:avLst/>
            </a:prstGeom>
          </p:spPr>
        </p:pic>
        <p:cxnSp>
          <p:nvCxnSpPr>
            <p:cNvPr id="10" name="Straight Connector 9">
              <a:extLst>
                <a:ext uri="{FF2B5EF4-FFF2-40B4-BE49-F238E27FC236}">
                  <a16:creationId xmlns:a16="http://schemas.microsoft.com/office/drawing/2014/main" id="{40F934DB-7A11-4BA0-8032-F17302FCBA44}"/>
                </a:ext>
              </a:extLst>
            </p:cNvPr>
            <p:cNvCxnSpPr>
              <a:cxnSpLocks/>
            </p:cNvCxnSpPr>
            <p:nvPr/>
          </p:nvCxnSpPr>
          <p:spPr>
            <a:xfrm flipV="1">
              <a:off x="160864" y="833985"/>
              <a:ext cx="11650133" cy="4232"/>
            </a:xfrm>
            <a:prstGeom prst="line">
              <a:avLst/>
            </a:prstGeom>
            <a:ln w="28575">
              <a:solidFill>
                <a:srgbClr val="37843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A53BB1E-4A6B-4F5A-8DE3-74F9B01EABF2}"/>
                </a:ext>
              </a:extLst>
            </p:cNvPr>
            <p:cNvSpPr/>
            <p:nvPr/>
          </p:nvSpPr>
          <p:spPr>
            <a:xfrm>
              <a:off x="4583430" y="254852"/>
              <a:ext cx="7310596" cy="461665"/>
            </a:xfrm>
            <a:prstGeom prst="rect">
              <a:avLst/>
            </a:prstGeom>
          </p:spPr>
          <p:txBody>
            <a:bodyPr wrap="square">
              <a:spAutoFit/>
            </a:bodyPr>
            <a:lstStyle/>
            <a:p>
              <a:pPr algn="r"/>
              <a:r>
                <a:rPr lang="en-US" sz="2400" b="0" i="0" dirty="0">
                  <a:solidFill>
                    <a:schemeClr val="bg1"/>
                  </a:solidFill>
                  <a:effectLst/>
                  <a:latin typeface="Century Gothic" panose="020B0502020202020204" pitchFamily="34" charset="0"/>
                </a:rPr>
                <a:t>MALTBY ACADEMY |PAGE TITLE</a:t>
              </a:r>
              <a:endParaRPr lang="en-GB" sz="2400" dirty="0">
                <a:solidFill>
                  <a:schemeClr val="bg1"/>
                </a:solidFill>
                <a:latin typeface="Century Gothic" panose="020B0502020202020204" pitchFamily="34" charset="0"/>
              </a:endParaRPr>
            </a:p>
          </p:txBody>
        </p:sp>
      </p:grpSp>
      <p:sp>
        <p:nvSpPr>
          <p:cNvPr id="13" name="Rectangle 8">
            <a:extLst>
              <a:ext uri="{FF2B5EF4-FFF2-40B4-BE49-F238E27FC236}">
                <a16:creationId xmlns:a16="http://schemas.microsoft.com/office/drawing/2014/main" id="{EF803049-F3CB-457B-9738-C2BCBAAC9E7F}"/>
              </a:ext>
            </a:extLst>
          </p:cNvPr>
          <p:cNvSpPr/>
          <p:nvPr userDrawn="1"/>
        </p:nvSpPr>
        <p:spPr>
          <a:xfrm rot="2911582">
            <a:off x="10831300" y="4275619"/>
            <a:ext cx="439257" cy="3312358"/>
          </a:xfrm>
          <a:custGeom>
            <a:avLst/>
            <a:gdLst>
              <a:gd name="connsiteX0" fmla="*/ 0 w 812800"/>
              <a:gd name="connsiteY0" fmla="*/ 0 h 9032880"/>
              <a:gd name="connsiteX1" fmla="*/ 812800 w 812800"/>
              <a:gd name="connsiteY1" fmla="*/ 0 h 9032880"/>
              <a:gd name="connsiteX2" fmla="*/ 812800 w 812800"/>
              <a:gd name="connsiteY2" fmla="*/ 9032880 h 9032880"/>
              <a:gd name="connsiteX3" fmla="*/ 0 w 812800"/>
              <a:gd name="connsiteY3" fmla="*/ 9032880 h 9032880"/>
              <a:gd name="connsiteX4" fmla="*/ 0 w 812800"/>
              <a:gd name="connsiteY4" fmla="*/ 0 h 9032880"/>
              <a:gd name="connsiteX0" fmla="*/ 0 w 812800"/>
              <a:gd name="connsiteY0" fmla="*/ 0 h 9032880"/>
              <a:gd name="connsiteX1" fmla="*/ 812800 w 812800"/>
              <a:gd name="connsiteY1" fmla="*/ 0 h 9032880"/>
              <a:gd name="connsiteX2" fmla="*/ 626175 w 812800"/>
              <a:gd name="connsiteY2" fmla="*/ 8674207 h 9032880"/>
              <a:gd name="connsiteX3" fmla="*/ 0 w 812800"/>
              <a:gd name="connsiteY3" fmla="*/ 9032880 h 9032880"/>
              <a:gd name="connsiteX4" fmla="*/ 0 w 812800"/>
              <a:gd name="connsiteY4" fmla="*/ 0 h 9032880"/>
              <a:gd name="connsiteX0" fmla="*/ 67315 w 812800"/>
              <a:gd name="connsiteY0" fmla="*/ 2093506 h 9032880"/>
              <a:gd name="connsiteX1" fmla="*/ 812800 w 812800"/>
              <a:gd name="connsiteY1" fmla="*/ 0 h 9032880"/>
              <a:gd name="connsiteX2" fmla="*/ 626175 w 812800"/>
              <a:gd name="connsiteY2" fmla="*/ 8674207 h 9032880"/>
              <a:gd name="connsiteX3" fmla="*/ 0 w 812800"/>
              <a:gd name="connsiteY3" fmla="*/ 9032880 h 9032880"/>
              <a:gd name="connsiteX4" fmla="*/ 67315 w 812800"/>
              <a:gd name="connsiteY4" fmla="*/ 2093506 h 9032880"/>
              <a:gd name="connsiteX0" fmla="*/ 67315 w 812800"/>
              <a:gd name="connsiteY0" fmla="*/ 2093506 h 9032880"/>
              <a:gd name="connsiteX1" fmla="*/ 812800 w 812800"/>
              <a:gd name="connsiteY1" fmla="*/ 0 h 9032880"/>
              <a:gd name="connsiteX2" fmla="*/ 626175 w 812800"/>
              <a:gd name="connsiteY2" fmla="*/ 8674207 h 9032880"/>
              <a:gd name="connsiteX3" fmla="*/ 0 w 812800"/>
              <a:gd name="connsiteY3" fmla="*/ 9032880 h 9032880"/>
              <a:gd name="connsiteX4" fmla="*/ 67315 w 812800"/>
              <a:gd name="connsiteY4" fmla="*/ 2093506 h 9032880"/>
              <a:gd name="connsiteX0" fmla="*/ 67315 w 1121317"/>
              <a:gd name="connsiteY0" fmla="*/ 0 h 6939374"/>
              <a:gd name="connsiteX1" fmla="*/ 1121317 w 1121317"/>
              <a:gd name="connsiteY1" fmla="*/ 910572 h 6939374"/>
              <a:gd name="connsiteX2" fmla="*/ 626175 w 1121317"/>
              <a:gd name="connsiteY2" fmla="*/ 6580701 h 6939374"/>
              <a:gd name="connsiteX3" fmla="*/ 0 w 1121317"/>
              <a:gd name="connsiteY3" fmla="*/ 6939374 h 6939374"/>
              <a:gd name="connsiteX4" fmla="*/ 67315 w 1121317"/>
              <a:gd name="connsiteY4" fmla="*/ 0 h 6939374"/>
              <a:gd name="connsiteX0" fmla="*/ 480966 w 1534968"/>
              <a:gd name="connsiteY0" fmla="*/ 0 h 6580701"/>
              <a:gd name="connsiteX1" fmla="*/ 1534968 w 1534968"/>
              <a:gd name="connsiteY1" fmla="*/ 910572 h 6580701"/>
              <a:gd name="connsiteX2" fmla="*/ 1039826 w 1534968"/>
              <a:gd name="connsiteY2" fmla="*/ 6580701 h 6580701"/>
              <a:gd name="connsiteX3" fmla="*/ 0 w 1534968"/>
              <a:gd name="connsiteY3" fmla="*/ 5566428 h 6580701"/>
              <a:gd name="connsiteX4" fmla="*/ 480966 w 1534968"/>
              <a:gd name="connsiteY4" fmla="*/ 0 h 6580701"/>
              <a:gd name="connsiteX0" fmla="*/ 480966 w 1534968"/>
              <a:gd name="connsiteY0" fmla="*/ 0 h 5566428"/>
              <a:gd name="connsiteX1" fmla="*/ 1534968 w 1534968"/>
              <a:gd name="connsiteY1" fmla="*/ 910572 h 5566428"/>
              <a:gd name="connsiteX2" fmla="*/ 396251 w 1534968"/>
              <a:gd name="connsiteY2" fmla="*/ 5314468 h 5566428"/>
              <a:gd name="connsiteX3" fmla="*/ 0 w 1534968"/>
              <a:gd name="connsiteY3" fmla="*/ 5566428 h 5566428"/>
              <a:gd name="connsiteX4" fmla="*/ 480966 w 1534968"/>
              <a:gd name="connsiteY4" fmla="*/ 0 h 5566428"/>
              <a:gd name="connsiteX0" fmla="*/ 480966 w 792944"/>
              <a:gd name="connsiteY0" fmla="*/ 0 h 5566428"/>
              <a:gd name="connsiteX1" fmla="*/ 792944 w 792944"/>
              <a:gd name="connsiteY1" fmla="*/ 215951 h 5566428"/>
              <a:gd name="connsiteX2" fmla="*/ 396251 w 792944"/>
              <a:gd name="connsiteY2" fmla="*/ 5314468 h 5566428"/>
              <a:gd name="connsiteX3" fmla="*/ 0 w 792944"/>
              <a:gd name="connsiteY3" fmla="*/ 5566428 h 5566428"/>
              <a:gd name="connsiteX4" fmla="*/ 480966 w 792944"/>
              <a:gd name="connsiteY4" fmla="*/ 0 h 5566428"/>
              <a:gd name="connsiteX0" fmla="*/ 131704 w 792944"/>
              <a:gd name="connsiteY0" fmla="*/ 0 h 5894514"/>
              <a:gd name="connsiteX1" fmla="*/ 792944 w 792944"/>
              <a:gd name="connsiteY1" fmla="*/ 544037 h 5894514"/>
              <a:gd name="connsiteX2" fmla="*/ 396251 w 792944"/>
              <a:gd name="connsiteY2" fmla="*/ 5642554 h 5894514"/>
              <a:gd name="connsiteX3" fmla="*/ 0 w 792944"/>
              <a:gd name="connsiteY3" fmla="*/ 5894514 h 5894514"/>
              <a:gd name="connsiteX4" fmla="*/ 131704 w 792944"/>
              <a:gd name="connsiteY4" fmla="*/ 0 h 5894514"/>
              <a:gd name="connsiteX0" fmla="*/ 131704 w 478832"/>
              <a:gd name="connsiteY0" fmla="*/ 0 h 5894514"/>
              <a:gd name="connsiteX1" fmla="*/ 478832 w 478832"/>
              <a:gd name="connsiteY1" fmla="*/ 285762 h 5894514"/>
              <a:gd name="connsiteX2" fmla="*/ 396251 w 478832"/>
              <a:gd name="connsiteY2" fmla="*/ 5642554 h 5894514"/>
              <a:gd name="connsiteX3" fmla="*/ 0 w 478832"/>
              <a:gd name="connsiteY3" fmla="*/ 5894514 h 5894514"/>
              <a:gd name="connsiteX4" fmla="*/ 131704 w 478832"/>
              <a:gd name="connsiteY4" fmla="*/ 0 h 5894514"/>
              <a:gd name="connsiteX0" fmla="*/ 143238 w 490366"/>
              <a:gd name="connsiteY0" fmla="*/ 0 h 5871606"/>
              <a:gd name="connsiteX1" fmla="*/ 490366 w 490366"/>
              <a:gd name="connsiteY1" fmla="*/ 285762 h 5871606"/>
              <a:gd name="connsiteX2" fmla="*/ 407785 w 490366"/>
              <a:gd name="connsiteY2" fmla="*/ 5642554 h 5871606"/>
              <a:gd name="connsiteX3" fmla="*/ 0 w 490366"/>
              <a:gd name="connsiteY3" fmla="*/ 5871606 h 5871606"/>
              <a:gd name="connsiteX4" fmla="*/ 143238 w 490366"/>
              <a:gd name="connsiteY4" fmla="*/ 0 h 5871606"/>
              <a:gd name="connsiteX0" fmla="*/ 143238 w 493109"/>
              <a:gd name="connsiteY0" fmla="*/ 0 h 5871606"/>
              <a:gd name="connsiteX1" fmla="*/ 493109 w 493109"/>
              <a:gd name="connsiteY1" fmla="*/ 330269 h 5871606"/>
              <a:gd name="connsiteX2" fmla="*/ 407785 w 493109"/>
              <a:gd name="connsiteY2" fmla="*/ 5642554 h 5871606"/>
              <a:gd name="connsiteX3" fmla="*/ 0 w 493109"/>
              <a:gd name="connsiteY3" fmla="*/ 5871606 h 5871606"/>
              <a:gd name="connsiteX4" fmla="*/ 143238 w 493109"/>
              <a:gd name="connsiteY4" fmla="*/ 0 h 5871606"/>
              <a:gd name="connsiteX0" fmla="*/ 143238 w 493109"/>
              <a:gd name="connsiteY0" fmla="*/ 0 h 5871606"/>
              <a:gd name="connsiteX1" fmla="*/ 493109 w 493109"/>
              <a:gd name="connsiteY1" fmla="*/ 330269 h 5871606"/>
              <a:gd name="connsiteX2" fmla="*/ 426510 w 493109"/>
              <a:gd name="connsiteY2" fmla="*/ 4925723 h 5871606"/>
              <a:gd name="connsiteX3" fmla="*/ 0 w 493109"/>
              <a:gd name="connsiteY3" fmla="*/ 5871606 h 5871606"/>
              <a:gd name="connsiteX4" fmla="*/ 143238 w 493109"/>
              <a:gd name="connsiteY4" fmla="*/ 0 h 5871606"/>
              <a:gd name="connsiteX0" fmla="*/ 143238 w 485030"/>
              <a:gd name="connsiteY0" fmla="*/ 0 h 5871606"/>
              <a:gd name="connsiteX1" fmla="*/ 485030 w 485030"/>
              <a:gd name="connsiteY1" fmla="*/ 597139 h 5871606"/>
              <a:gd name="connsiteX2" fmla="*/ 426510 w 485030"/>
              <a:gd name="connsiteY2" fmla="*/ 4925723 h 5871606"/>
              <a:gd name="connsiteX3" fmla="*/ 0 w 485030"/>
              <a:gd name="connsiteY3" fmla="*/ 5871606 h 5871606"/>
              <a:gd name="connsiteX4" fmla="*/ 143238 w 485030"/>
              <a:gd name="connsiteY4" fmla="*/ 0 h 5871606"/>
              <a:gd name="connsiteX0" fmla="*/ 143238 w 485030"/>
              <a:gd name="connsiteY0" fmla="*/ 0 h 5871606"/>
              <a:gd name="connsiteX1" fmla="*/ 485030 w 485030"/>
              <a:gd name="connsiteY1" fmla="*/ 597139 h 5871606"/>
              <a:gd name="connsiteX2" fmla="*/ 389128 w 485030"/>
              <a:gd name="connsiteY2" fmla="*/ 5013583 h 5871606"/>
              <a:gd name="connsiteX3" fmla="*/ 0 w 485030"/>
              <a:gd name="connsiteY3" fmla="*/ 5871606 h 5871606"/>
              <a:gd name="connsiteX4" fmla="*/ 143238 w 485030"/>
              <a:gd name="connsiteY4" fmla="*/ 0 h 5871606"/>
              <a:gd name="connsiteX0" fmla="*/ 120809 w 462601"/>
              <a:gd name="connsiteY0" fmla="*/ 0 h 5818888"/>
              <a:gd name="connsiteX1" fmla="*/ 462601 w 462601"/>
              <a:gd name="connsiteY1" fmla="*/ 597139 h 5818888"/>
              <a:gd name="connsiteX2" fmla="*/ 366699 w 462601"/>
              <a:gd name="connsiteY2" fmla="*/ 5013583 h 5818888"/>
              <a:gd name="connsiteX3" fmla="*/ 0 w 462601"/>
              <a:gd name="connsiteY3" fmla="*/ 5818889 h 5818888"/>
              <a:gd name="connsiteX4" fmla="*/ 120809 w 462601"/>
              <a:gd name="connsiteY4" fmla="*/ 0 h 5818888"/>
              <a:gd name="connsiteX0" fmla="*/ 105857 w 447649"/>
              <a:gd name="connsiteY0" fmla="*/ 0 h 5783746"/>
              <a:gd name="connsiteX1" fmla="*/ 447649 w 447649"/>
              <a:gd name="connsiteY1" fmla="*/ 597139 h 5783746"/>
              <a:gd name="connsiteX2" fmla="*/ 351747 w 447649"/>
              <a:gd name="connsiteY2" fmla="*/ 5013583 h 5783746"/>
              <a:gd name="connsiteX3" fmla="*/ 0 w 447649"/>
              <a:gd name="connsiteY3" fmla="*/ 5783745 h 5783746"/>
              <a:gd name="connsiteX4" fmla="*/ 105857 w 447649"/>
              <a:gd name="connsiteY4" fmla="*/ 0 h 5783746"/>
              <a:gd name="connsiteX0" fmla="*/ 87959 w 447649"/>
              <a:gd name="connsiteY0" fmla="*/ 1 h 5847913"/>
              <a:gd name="connsiteX1" fmla="*/ 447649 w 447649"/>
              <a:gd name="connsiteY1" fmla="*/ 661306 h 5847913"/>
              <a:gd name="connsiteX2" fmla="*/ 351747 w 447649"/>
              <a:gd name="connsiteY2" fmla="*/ 5077750 h 5847913"/>
              <a:gd name="connsiteX3" fmla="*/ 0 w 447649"/>
              <a:gd name="connsiteY3" fmla="*/ 5847912 h 5847913"/>
              <a:gd name="connsiteX4" fmla="*/ 87959 w 447649"/>
              <a:gd name="connsiteY4" fmla="*/ 1 h 5847913"/>
              <a:gd name="connsiteX0" fmla="*/ 82467 w 447649"/>
              <a:gd name="connsiteY0" fmla="*/ 0 h 5337825"/>
              <a:gd name="connsiteX1" fmla="*/ 447649 w 447649"/>
              <a:gd name="connsiteY1" fmla="*/ 151219 h 5337825"/>
              <a:gd name="connsiteX2" fmla="*/ 351747 w 447649"/>
              <a:gd name="connsiteY2" fmla="*/ 4567663 h 5337825"/>
              <a:gd name="connsiteX3" fmla="*/ 0 w 447649"/>
              <a:gd name="connsiteY3" fmla="*/ 5337825 h 5337825"/>
              <a:gd name="connsiteX4" fmla="*/ 82467 w 447649"/>
              <a:gd name="connsiteY4" fmla="*/ 0 h 5337825"/>
              <a:gd name="connsiteX0" fmla="*/ 82467 w 450051"/>
              <a:gd name="connsiteY0" fmla="*/ 0 h 5337825"/>
              <a:gd name="connsiteX1" fmla="*/ 450051 w 450051"/>
              <a:gd name="connsiteY1" fmla="*/ 349265 h 5337825"/>
              <a:gd name="connsiteX2" fmla="*/ 351747 w 450051"/>
              <a:gd name="connsiteY2" fmla="*/ 4567663 h 5337825"/>
              <a:gd name="connsiteX3" fmla="*/ 0 w 450051"/>
              <a:gd name="connsiteY3" fmla="*/ 5337825 h 5337825"/>
              <a:gd name="connsiteX4" fmla="*/ 82467 w 450051"/>
              <a:gd name="connsiteY4" fmla="*/ 0 h 5337825"/>
              <a:gd name="connsiteX0" fmla="*/ 82467 w 450051"/>
              <a:gd name="connsiteY0" fmla="*/ 0 h 5337825"/>
              <a:gd name="connsiteX1" fmla="*/ 450051 w 450051"/>
              <a:gd name="connsiteY1" fmla="*/ 349265 h 5337825"/>
              <a:gd name="connsiteX2" fmla="*/ 393005 w 450051"/>
              <a:gd name="connsiteY2" fmla="*/ 3347128 h 5337825"/>
              <a:gd name="connsiteX3" fmla="*/ 0 w 450051"/>
              <a:gd name="connsiteY3" fmla="*/ 5337825 h 5337825"/>
              <a:gd name="connsiteX4" fmla="*/ 82467 w 450051"/>
              <a:gd name="connsiteY4" fmla="*/ 0 h 5337825"/>
              <a:gd name="connsiteX0" fmla="*/ 76289 w 443873"/>
              <a:gd name="connsiteY0" fmla="*/ 0 h 3921563"/>
              <a:gd name="connsiteX1" fmla="*/ 443873 w 443873"/>
              <a:gd name="connsiteY1" fmla="*/ 349265 h 3921563"/>
              <a:gd name="connsiteX2" fmla="*/ 386827 w 443873"/>
              <a:gd name="connsiteY2" fmla="*/ 3347128 h 3921563"/>
              <a:gd name="connsiteX3" fmla="*/ 0 w 443873"/>
              <a:gd name="connsiteY3" fmla="*/ 3921563 h 3921563"/>
              <a:gd name="connsiteX4" fmla="*/ 76289 w 443873"/>
              <a:gd name="connsiteY4" fmla="*/ 0 h 3921563"/>
              <a:gd name="connsiteX0" fmla="*/ 73710 w 441294"/>
              <a:gd name="connsiteY0" fmla="*/ 0 h 3843705"/>
              <a:gd name="connsiteX1" fmla="*/ 441294 w 441294"/>
              <a:gd name="connsiteY1" fmla="*/ 349265 h 3843705"/>
              <a:gd name="connsiteX2" fmla="*/ 384248 w 441294"/>
              <a:gd name="connsiteY2" fmla="*/ 3347128 h 3843705"/>
              <a:gd name="connsiteX3" fmla="*/ 0 w 441294"/>
              <a:gd name="connsiteY3" fmla="*/ 3843705 h 3843705"/>
              <a:gd name="connsiteX4" fmla="*/ 73710 w 441294"/>
              <a:gd name="connsiteY4" fmla="*/ 0 h 3843705"/>
              <a:gd name="connsiteX0" fmla="*/ 73710 w 441294"/>
              <a:gd name="connsiteY0" fmla="*/ 0 h 3843705"/>
              <a:gd name="connsiteX1" fmla="*/ 441294 w 441294"/>
              <a:gd name="connsiteY1" fmla="*/ 349265 h 3843705"/>
              <a:gd name="connsiteX2" fmla="*/ 380680 w 441294"/>
              <a:gd name="connsiteY2" fmla="*/ 3343498 h 3843705"/>
              <a:gd name="connsiteX3" fmla="*/ 0 w 441294"/>
              <a:gd name="connsiteY3" fmla="*/ 3843705 h 3843705"/>
              <a:gd name="connsiteX4" fmla="*/ 73710 w 441294"/>
              <a:gd name="connsiteY4" fmla="*/ 0 h 3843705"/>
              <a:gd name="connsiteX0" fmla="*/ 73710 w 441294"/>
              <a:gd name="connsiteY0" fmla="*/ 0 h 3843705"/>
              <a:gd name="connsiteX1" fmla="*/ 441294 w 441294"/>
              <a:gd name="connsiteY1" fmla="*/ 349265 h 3843705"/>
              <a:gd name="connsiteX2" fmla="*/ 380680 w 441294"/>
              <a:gd name="connsiteY2" fmla="*/ 3343498 h 3843705"/>
              <a:gd name="connsiteX3" fmla="*/ 0 w 441294"/>
              <a:gd name="connsiteY3" fmla="*/ 3843705 h 3843705"/>
              <a:gd name="connsiteX4" fmla="*/ 73710 w 441294"/>
              <a:gd name="connsiteY4" fmla="*/ 0 h 3843705"/>
              <a:gd name="connsiteX0" fmla="*/ 75495 w 443079"/>
              <a:gd name="connsiteY0" fmla="*/ 0 h 3841889"/>
              <a:gd name="connsiteX1" fmla="*/ 443079 w 443079"/>
              <a:gd name="connsiteY1" fmla="*/ 349265 h 3841889"/>
              <a:gd name="connsiteX2" fmla="*/ 382465 w 443079"/>
              <a:gd name="connsiteY2" fmla="*/ 3343498 h 3841889"/>
              <a:gd name="connsiteX3" fmla="*/ 0 w 443079"/>
              <a:gd name="connsiteY3" fmla="*/ 3841889 h 3841889"/>
              <a:gd name="connsiteX4" fmla="*/ 75495 w 443079"/>
              <a:gd name="connsiteY4" fmla="*/ 0 h 3841889"/>
              <a:gd name="connsiteX0" fmla="*/ 75495 w 443988"/>
              <a:gd name="connsiteY0" fmla="*/ 0 h 3841889"/>
              <a:gd name="connsiteX1" fmla="*/ 443988 w 443988"/>
              <a:gd name="connsiteY1" fmla="*/ 397747 h 3841889"/>
              <a:gd name="connsiteX2" fmla="*/ 382465 w 443988"/>
              <a:gd name="connsiteY2" fmla="*/ 3343498 h 3841889"/>
              <a:gd name="connsiteX3" fmla="*/ 0 w 443988"/>
              <a:gd name="connsiteY3" fmla="*/ 3841889 h 3841889"/>
              <a:gd name="connsiteX4" fmla="*/ 75495 w 443988"/>
              <a:gd name="connsiteY4" fmla="*/ 0 h 3841889"/>
              <a:gd name="connsiteX0" fmla="*/ 76945 w 443988"/>
              <a:gd name="connsiteY0" fmla="*/ 0 h 3814806"/>
              <a:gd name="connsiteX1" fmla="*/ 443988 w 443988"/>
              <a:gd name="connsiteY1" fmla="*/ 370664 h 3814806"/>
              <a:gd name="connsiteX2" fmla="*/ 382465 w 443988"/>
              <a:gd name="connsiteY2" fmla="*/ 3316415 h 3814806"/>
              <a:gd name="connsiteX3" fmla="*/ 0 w 443988"/>
              <a:gd name="connsiteY3" fmla="*/ 3814806 h 3814806"/>
              <a:gd name="connsiteX4" fmla="*/ 76945 w 443988"/>
              <a:gd name="connsiteY4" fmla="*/ 0 h 3814806"/>
              <a:gd name="connsiteX0" fmla="*/ 76945 w 443988"/>
              <a:gd name="connsiteY0" fmla="*/ 0 h 3814805"/>
              <a:gd name="connsiteX1" fmla="*/ 443988 w 443988"/>
              <a:gd name="connsiteY1" fmla="*/ 370663 h 3814805"/>
              <a:gd name="connsiteX2" fmla="*/ 382465 w 443988"/>
              <a:gd name="connsiteY2" fmla="*/ 3316414 h 3814805"/>
              <a:gd name="connsiteX3" fmla="*/ 0 w 443988"/>
              <a:gd name="connsiteY3" fmla="*/ 3814805 h 3814805"/>
              <a:gd name="connsiteX4" fmla="*/ 76945 w 443988"/>
              <a:gd name="connsiteY4" fmla="*/ 0 h 3814805"/>
              <a:gd name="connsiteX0" fmla="*/ 76945 w 439257"/>
              <a:gd name="connsiteY0" fmla="*/ 0 h 3814805"/>
              <a:gd name="connsiteX1" fmla="*/ 439257 w 439257"/>
              <a:gd name="connsiteY1" fmla="*/ 376825 h 3814805"/>
              <a:gd name="connsiteX2" fmla="*/ 382465 w 439257"/>
              <a:gd name="connsiteY2" fmla="*/ 3316414 h 3814805"/>
              <a:gd name="connsiteX3" fmla="*/ 0 w 439257"/>
              <a:gd name="connsiteY3" fmla="*/ 3814805 h 3814805"/>
              <a:gd name="connsiteX4" fmla="*/ 76945 w 439257"/>
              <a:gd name="connsiteY4" fmla="*/ 0 h 3814805"/>
              <a:gd name="connsiteX0" fmla="*/ 75368 w 439257"/>
              <a:gd name="connsiteY0" fmla="*/ 0 h 3812750"/>
              <a:gd name="connsiteX1" fmla="*/ 439257 w 439257"/>
              <a:gd name="connsiteY1" fmla="*/ 374770 h 3812750"/>
              <a:gd name="connsiteX2" fmla="*/ 382465 w 439257"/>
              <a:gd name="connsiteY2" fmla="*/ 3314359 h 3812750"/>
              <a:gd name="connsiteX3" fmla="*/ 0 w 439257"/>
              <a:gd name="connsiteY3" fmla="*/ 3812750 h 3812750"/>
              <a:gd name="connsiteX4" fmla="*/ 75368 w 439257"/>
              <a:gd name="connsiteY4" fmla="*/ 0 h 381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57" h="3812750">
                <a:moveTo>
                  <a:pt x="75368" y="0"/>
                </a:moveTo>
                <a:lnTo>
                  <a:pt x="439257" y="374770"/>
                </a:lnTo>
                <a:lnTo>
                  <a:pt x="382465" y="3314359"/>
                </a:lnTo>
                <a:lnTo>
                  <a:pt x="0" y="3812750"/>
                </a:lnTo>
                <a:lnTo>
                  <a:pt x="75368" y="0"/>
                </a:lnTo>
                <a:close/>
              </a:path>
            </a:pathLst>
          </a:custGeom>
          <a:solidFill>
            <a:srgbClr val="00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Ravenfield Primary Academy Logo (1).pdf"/>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28600" y="98604"/>
            <a:ext cx="1282700" cy="727163"/>
          </a:xfrm>
          <a:prstGeom prst="rect">
            <a:avLst/>
          </a:prstGeom>
        </p:spPr>
      </p:pic>
    </p:spTree>
    <p:extLst>
      <p:ext uri="{BB962C8B-B14F-4D97-AF65-F5344CB8AC3E}">
        <p14:creationId xmlns:p14="http://schemas.microsoft.com/office/powerpoint/2010/main" val="2879234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63040400-B72E-4ECA-9C5D-5323D5699E55}"/>
              </a:ext>
            </a:extLst>
          </p:cNvPr>
          <p:cNvSpPr/>
          <p:nvPr/>
        </p:nvSpPr>
        <p:spPr>
          <a:xfrm flipV="1">
            <a:off x="186426" y="241300"/>
            <a:ext cx="11814778" cy="6400748"/>
          </a:xfrm>
          <a:custGeom>
            <a:avLst/>
            <a:gdLst>
              <a:gd name="connsiteX0" fmla="*/ 0 w 11814778"/>
              <a:gd name="connsiteY0" fmla="*/ 0 h 6380879"/>
              <a:gd name="connsiteX1" fmla="*/ 9999992 w 11814778"/>
              <a:gd name="connsiteY1" fmla="*/ 0 h 6380879"/>
              <a:gd name="connsiteX2" fmla="*/ 11814778 w 11814778"/>
              <a:gd name="connsiteY2" fmla="*/ 1814786 h 6380879"/>
              <a:gd name="connsiteX3" fmla="*/ 11814778 w 11814778"/>
              <a:gd name="connsiteY3" fmla="*/ 6380879 h 6380879"/>
              <a:gd name="connsiteX4" fmla="*/ 0 w 11814778"/>
              <a:gd name="connsiteY4" fmla="*/ 6380879 h 6380879"/>
              <a:gd name="connsiteX5" fmla="*/ 0 w 11814778"/>
              <a:gd name="connsiteY5" fmla="*/ 0 h 6380879"/>
              <a:gd name="connsiteX0" fmla="*/ 0 w 11814778"/>
              <a:gd name="connsiteY0" fmla="*/ 0 h 6380879"/>
              <a:gd name="connsiteX1" fmla="*/ 9662094 w 11814778"/>
              <a:gd name="connsiteY1" fmla="*/ 0 h 6380879"/>
              <a:gd name="connsiteX2" fmla="*/ 11814778 w 11814778"/>
              <a:gd name="connsiteY2" fmla="*/ 1814786 h 6380879"/>
              <a:gd name="connsiteX3" fmla="*/ 11814778 w 11814778"/>
              <a:gd name="connsiteY3" fmla="*/ 6380879 h 6380879"/>
              <a:gd name="connsiteX4" fmla="*/ 0 w 11814778"/>
              <a:gd name="connsiteY4" fmla="*/ 6380879 h 6380879"/>
              <a:gd name="connsiteX5" fmla="*/ 0 w 11814778"/>
              <a:gd name="connsiteY5" fmla="*/ 0 h 6380879"/>
              <a:gd name="connsiteX0" fmla="*/ 0 w 11814778"/>
              <a:gd name="connsiteY0" fmla="*/ 0 h 6380879"/>
              <a:gd name="connsiteX1" fmla="*/ 9708701 w 11814778"/>
              <a:gd name="connsiteY1" fmla="*/ 0 h 6380879"/>
              <a:gd name="connsiteX2" fmla="*/ 11814778 w 11814778"/>
              <a:gd name="connsiteY2" fmla="*/ 1814786 h 6380879"/>
              <a:gd name="connsiteX3" fmla="*/ 11814778 w 11814778"/>
              <a:gd name="connsiteY3" fmla="*/ 6380879 h 6380879"/>
              <a:gd name="connsiteX4" fmla="*/ 0 w 11814778"/>
              <a:gd name="connsiteY4" fmla="*/ 6380879 h 6380879"/>
              <a:gd name="connsiteX5" fmla="*/ 0 w 11814778"/>
              <a:gd name="connsiteY5" fmla="*/ 0 h 6380879"/>
              <a:gd name="connsiteX0" fmla="*/ 0 w 11814778"/>
              <a:gd name="connsiteY0" fmla="*/ 0 h 6380879"/>
              <a:gd name="connsiteX1" fmla="*/ 9708701 w 11814778"/>
              <a:gd name="connsiteY1" fmla="*/ 0 h 6380879"/>
              <a:gd name="connsiteX2" fmla="*/ 11814778 w 11814778"/>
              <a:gd name="connsiteY2" fmla="*/ 1744881 h 6380879"/>
              <a:gd name="connsiteX3" fmla="*/ 11814778 w 11814778"/>
              <a:gd name="connsiteY3" fmla="*/ 6380879 h 6380879"/>
              <a:gd name="connsiteX4" fmla="*/ 0 w 11814778"/>
              <a:gd name="connsiteY4" fmla="*/ 6380879 h 6380879"/>
              <a:gd name="connsiteX5" fmla="*/ 0 w 11814778"/>
              <a:gd name="connsiteY5" fmla="*/ 0 h 6380879"/>
              <a:gd name="connsiteX0" fmla="*/ 0 w 11814778"/>
              <a:gd name="connsiteY0" fmla="*/ 0 h 6380879"/>
              <a:gd name="connsiteX1" fmla="*/ 9732004 w 11814778"/>
              <a:gd name="connsiteY1" fmla="*/ 0 h 6380879"/>
              <a:gd name="connsiteX2" fmla="*/ 11814778 w 11814778"/>
              <a:gd name="connsiteY2" fmla="*/ 1744881 h 6380879"/>
              <a:gd name="connsiteX3" fmla="*/ 11814778 w 11814778"/>
              <a:gd name="connsiteY3" fmla="*/ 6380879 h 6380879"/>
              <a:gd name="connsiteX4" fmla="*/ 0 w 11814778"/>
              <a:gd name="connsiteY4" fmla="*/ 6380879 h 6380879"/>
              <a:gd name="connsiteX5" fmla="*/ 0 w 11814778"/>
              <a:gd name="connsiteY5" fmla="*/ 0 h 638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4778" h="6380879">
                <a:moveTo>
                  <a:pt x="0" y="0"/>
                </a:moveTo>
                <a:lnTo>
                  <a:pt x="9732004" y="0"/>
                </a:lnTo>
                <a:lnTo>
                  <a:pt x="11814778" y="1744881"/>
                </a:lnTo>
                <a:lnTo>
                  <a:pt x="11814778" y="6380879"/>
                </a:lnTo>
                <a:lnTo>
                  <a:pt x="0" y="6380879"/>
                </a:lnTo>
                <a:lnTo>
                  <a:pt x="0" y="0"/>
                </a:lnTo>
                <a:close/>
              </a:path>
            </a:pathLst>
          </a:custGeom>
          <a:blipFill dpi="0" rotWithShape="0">
            <a:blip r:embed="rId2" cstate="print">
              <a:extLst>
                <a:ext uri="{28A0092B-C50C-407E-A947-70E740481C1C}">
                  <a14:useLocalDpi xmlns:a14="http://schemas.microsoft.com/office/drawing/2010/main"/>
                </a:ext>
              </a:extLst>
            </a:blip>
            <a:srcRect/>
            <a:stretch>
              <a:fillRect l="430" t="1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Snipped 10">
            <a:extLst>
              <a:ext uri="{FF2B5EF4-FFF2-40B4-BE49-F238E27FC236}">
                <a16:creationId xmlns:a16="http://schemas.microsoft.com/office/drawing/2014/main" id="{5987FC7D-7A2E-41A9-88D6-D6C3997A43B8}"/>
              </a:ext>
            </a:extLst>
          </p:cNvPr>
          <p:cNvSpPr/>
          <p:nvPr/>
        </p:nvSpPr>
        <p:spPr>
          <a:xfrm rot="10800000" flipH="1">
            <a:off x="7703419" y="241300"/>
            <a:ext cx="3601112" cy="6388049"/>
          </a:xfrm>
          <a:custGeom>
            <a:avLst/>
            <a:gdLst>
              <a:gd name="connsiteX0" fmla="*/ 0 w 3954934"/>
              <a:gd name="connsiteY0" fmla="*/ 0 h 6254043"/>
              <a:gd name="connsiteX1" fmla="*/ 3295765 w 3954934"/>
              <a:gd name="connsiteY1" fmla="*/ 0 h 6254043"/>
              <a:gd name="connsiteX2" fmla="*/ 3954934 w 3954934"/>
              <a:gd name="connsiteY2" fmla="*/ 659169 h 6254043"/>
              <a:gd name="connsiteX3" fmla="*/ 3954934 w 3954934"/>
              <a:gd name="connsiteY3" fmla="*/ 6254043 h 6254043"/>
              <a:gd name="connsiteX4" fmla="*/ 0 w 3954934"/>
              <a:gd name="connsiteY4" fmla="*/ 6254043 h 6254043"/>
              <a:gd name="connsiteX5" fmla="*/ 0 w 3954934"/>
              <a:gd name="connsiteY5" fmla="*/ 0 h 6254043"/>
              <a:gd name="connsiteX0" fmla="*/ 0 w 3954934"/>
              <a:gd name="connsiteY0" fmla="*/ 0 h 6254043"/>
              <a:gd name="connsiteX1" fmla="*/ 2990965 w 3954934"/>
              <a:gd name="connsiteY1" fmla="*/ 90312 h 6254043"/>
              <a:gd name="connsiteX2" fmla="*/ 3954934 w 3954934"/>
              <a:gd name="connsiteY2" fmla="*/ 659169 h 6254043"/>
              <a:gd name="connsiteX3" fmla="*/ 3954934 w 3954934"/>
              <a:gd name="connsiteY3" fmla="*/ 6254043 h 6254043"/>
              <a:gd name="connsiteX4" fmla="*/ 0 w 3954934"/>
              <a:gd name="connsiteY4" fmla="*/ 6254043 h 6254043"/>
              <a:gd name="connsiteX5" fmla="*/ 0 w 3954934"/>
              <a:gd name="connsiteY5" fmla="*/ 0 h 6254043"/>
              <a:gd name="connsiteX0" fmla="*/ 0 w 3954934"/>
              <a:gd name="connsiteY0" fmla="*/ 0 h 6254043"/>
              <a:gd name="connsiteX1" fmla="*/ 2990965 w 3954934"/>
              <a:gd name="connsiteY1" fmla="*/ 90312 h 6254043"/>
              <a:gd name="connsiteX2" fmla="*/ 3943645 w 3954934"/>
              <a:gd name="connsiteY2" fmla="*/ 907524 h 6254043"/>
              <a:gd name="connsiteX3" fmla="*/ 3954934 w 3954934"/>
              <a:gd name="connsiteY3" fmla="*/ 6254043 h 6254043"/>
              <a:gd name="connsiteX4" fmla="*/ 0 w 3954934"/>
              <a:gd name="connsiteY4" fmla="*/ 6254043 h 6254043"/>
              <a:gd name="connsiteX5" fmla="*/ 0 w 3954934"/>
              <a:gd name="connsiteY5" fmla="*/ 0 h 6254043"/>
              <a:gd name="connsiteX0" fmla="*/ 0 w 3954934"/>
              <a:gd name="connsiteY0" fmla="*/ 0 h 6254043"/>
              <a:gd name="connsiteX1" fmla="*/ 2990965 w 3954934"/>
              <a:gd name="connsiteY1" fmla="*/ 11289 h 6254043"/>
              <a:gd name="connsiteX2" fmla="*/ 3943645 w 3954934"/>
              <a:gd name="connsiteY2" fmla="*/ 907524 h 6254043"/>
              <a:gd name="connsiteX3" fmla="*/ 3954934 w 3954934"/>
              <a:gd name="connsiteY3" fmla="*/ 6254043 h 6254043"/>
              <a:gd name="connsiteX4" fmla="*/ 0 w 3954934"/>
              <a:gd name="connsiteY4" fmla="*/ 6254043 h 6254043"/>
              <a:gd name="connsiteX5" fmla="*/ 0 w 3954934"/>
              <a:gd name="connsiteY5" fmla="*/ 0 h 6254043"/>
              <a:gd name="connsiteX0" fmla="*/ 0 w 3954934"/>
              <a:gd name="connsiteY0" fmla="*/ 10836 h 6264879"/>
              <a:gd name="connsiteX1" fmla="*/ 2650763 w 3954934"/>
              <a:gd name="connsiteY1" fmla="*/ 0 h 6264879"/>
              <a:gd name="connsiteX2" fmla="*/ 3943645 w 3954934"/>
              <a:gd name="connsiteY2" fmla="*/ 918360 h 6264879"/>
              <a:gd name="connsiteX3" fmla="*/ 3954934 w 3954934"/>
              <a:gd name="connsiteY3" fmla="*/ 6264879 h 6264879"/>
              <a:gd name="connsiteX4" fmla="*/ 0 w 3954934"/>
              <a:gd name="connsiteY4" fmla="*/ 6264879 h 6264879"/>
              <a:gd name="connsiteX5" fmla="*/ 0 w 3954934"/>
              <a:gd name="connsiteY5" fmla="*/ 10836 h 6264879"/>
              <a:gd name="connsiteX0" fmla="*/ 0 w 3954934"/>
              <a:gd name="connsiteY0" fmla="*/ 10836 h 6264879"/>
              <a:gd name="connsiteX1" fmla="*/ 2458744 w 3954934"/>
              <a:gd name="connsiteY1" fmla="*/ 0 h 6264879"/>
              <a:gd name="connsiteX2" fmla="*/ 3943645 w 3954934"/>
              <a:gd name="connsiteY2" fmla="*/ 918360 h 6264879"/>
              <a:gd name="connsiteX3" fmla="*/ 3954934 w 3954934"/>
              <a:gd name="connsiteY3" fmla="*/ 6264879 h 6264879"/>
              <a:gd name="connsiteX4" fmla="*/ 0 w 3954934"/>
              <a:gd name="connsiteY4" fmla="*/ 6264879 h 6264879"/>
              <a:gd name="connsiteX5" fmla="*/ 0 w 3954934"/>
              <a:gd name="connsiteY5" fmla="*/ 10836 h 6264879"/>
              <a:gd name="connsiteX0" fmla="*/ 0 w 3956447"/>
              <a:gd name="connsiteY0" fmla="*/ 10836 h 6264879"/>
              <a:gd name="connsiteX1" fmla="*/ 2458744 w 3956447"/>
              <a:gd name="connsiteY1" fmla="*/ 0 h 6264879"/>
              <a:gd name="connsiteX2" fmla="*/ 3956447 w 3956447"/>
              <a:gd name="connsiteY2" fmla="*/ 1110717 h 6264879"/>
              <a:gd name="connsiteX3" fmla="*/ 3954934 w 3956447"/>
              <a:gd name="connsiteY3" fmla="*/ 6264879 h 6264879"/>
              <a:gd name="connsiteX4" fmla="*/ 0 w 3956447"/>
              <a:gd name="connsiteY4" fmla="*/ 6264879 h 6264879"/>
              <a:gd name="connsiteX5" fmla="*/ 0 w 3956447"/>
              <a:gd name="connsiteY5" fmla="*/ 10836 h 626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447" h="6264879">
                <a:moveTo>
                  <a:pt x="0" y="10836"/>
                </a:moveTo>
                <a:lnTo>
                  <a:pt x="2458744" y="0"/>
                </a:lnTo>
                <a:lnTo>
                  <a:pt x="3956447" y="1110717"/>
                </a:lnTo>
                <a:cubicBezTo>
                  <a:pt x="3955943" y="2828771"/>
                  <a:pt x="3955438" y="4546825"/>
                  <a:pt x="3954934" y="6264879"/>
                </a:cubicBezTo>
                <a:lnTo>
                  <a:pt x="0" y="6264879"/>
                </a:lnTo>
                <a:lnTo>
                  <a:pt x="0" y="10836"/>
                </a:lnTo>
                <a:close/>
              </a:path>
            </a:pathLst>
          </a:custGeom>
          <a:solidFill>
            <a:srgbClr val="378436">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CF4B465A-607B-41C1-846E-F4D8B443C187}"/>
              </a:ext>
            </a:extLst>
          </p:cNvPr>
          <p:cNvSpPr/>
          <p:nvPr/>
        </p:nvSpPr>
        <p:spPr>
          <a:xfrm rot="10800000" flipH="1">
            <a:off x="0" y="-1"/>
            <a:ext cx="6442808" cy="3285067"/>
          </a:xfrm>
          <a:prstGeom prst="rtTriangle">
            <a:avLst/>
          </a:pr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BF4A39-4A21-48E8-97FA-74712F239D5B}"/>
              </a:ext>
            </a:extLst>
          </p:cNvPr>
          <p:cNvSpPr txBox="1"/>
          <p:nvPr/>
        </p:nvSpPr>
        <p:spPr>
          <a:xfrm>
            <a:off x="7753141" y="3405647"/>
            <a:ext cx="3494999" cy="800219"/>
          </a:xfrm>
          <a:prstGeom prst="rect">
            <a:avLst/>
          </a:prstGeom>
          <a:noFill/>
        </p:spPr>
        <p:txBody>
          <a:bodyPr wrap="square" rtlCol="0">
            <a:spAutoFit/>
          </a:bodyPr>
          <a:lstStyle/>
          <a:p>
            <a:pPr algn="r"/>
            <a:r>
              <a:rPr lang="en-GB" sz="2800" b="1" dirty="0" smtClean="0">
                <a:solidFill>
                  <a:srgbClr val="FFFFFF"/>
                </a:solidFill>
                <a:latin typeface="Century Gothic" panose="020B0502020202020204" pitchFamily="34" charset="0"/>
              </a:rPr>
              <a:t>School Re-opening</a:t>
            </a:r>
            <a:endParaRPr lang="en-GB" sz="2800" b="1" dirty="0">
              <a:solidFill>
                <a:srgbClr val="FFFFFF"/>
              </a:solidFill>
              <a:latin typeface="Century Gothic" panose="020B0502020202020204" pitchFamily="34" charset="0"/>
            </a:endParaRPr>
          </a:p>
          <a:p>
            <a:pPr algn="r"/>
            <a:r>
              <a:rPr lang="en-GB" dirty="0" smtClean="0">
                <a:solidFill>
                  <a:srgbClr val="FFFFFF"/>
                </a:solidFill>
                <a:latin typeface="Century Gothic" panose="020B0502020202020204" pitchFamily="34" charset="0"/>
              </a:rPr>
              <a:t>September 2020</a:t>
            </a:r>
            <a:endParaRPr lang="en-GB" dirty="0">
              <a:solidFill>
                <a:srgbClr val="FFFFFF"/>
              </a:solidFill>
              <a:latin typeface="Century Gothic" panose="020B0502020202020204" pitchFamily="34" charset="0"/>
            </a:endParaRPr>
          </a:p>
        </p:txBody>
      </p:sp>
      <p:sp>
        <p:nvSpPr>
          <p:cNvPr id="15" name="Rectangle 14">
            <a:extLst>
              <a:ext uri="{FF2B5EF4-FFF2-40B4-BE49-F238E27FC236}">
                <a16:creationId xmlns:a16="http://schemas.microsoft.com/office/drawing/2014/main" id="{44C97A0E-08A2-4EA2-AB55-8EE257AFC605}"/>
              </a:ext>
            </a:extLst>
          </p:cNvPr>
          <p:cNvSpPr/>
          <p:nvPr/>
        </p:nvSpPr>
        <p:spPr>
          <a:xfrm>
            <a:off x="8240942" y="4222485"/>
            <a:ext cx="2948940" cy="307777"/>
          </a:xfrm>
          <a:prstGeom prst="rect">
            <a:avLst/>
          </a:prstGeom>
        </p:spPr>
        <p:txBody>
          <a:bodyPr wrap="square">
            <a:spAutoFit/>
          </a:bodyPr>
          <a:lstStyle/>
          <a:p>
            <a:pPr algn="r"/>
            <a:r>
              <a:rPr lang="en-GB" sz="1400" dirty="0" smtClean="0">
                <a:solidFill>
                  <a:srgbClr val="FFFFFF"/>
                </a:solidFill>
                <a:latin typeface="Century Gothic"/>
                <a:cs typeface="Century Gothic"/>
              </a:rPr>
              <a:t>. </a:t>
            </a:r>
            <a:endParaRPr lang="en-GB" sz="1400" b="1" dirty="0">
              <a:solidFill>
                <a:srgbClr val="FFFFFF"/>
              </a:solidFill>
              <a:latin typeface="Century Gothic"/>
              <a:cs typeface="Century Gothic"/>
            </a:endParaRPr>
          </a:p>
        </p:txBody>
      </p:sp>
      <p:pic>
        <p:nvPicPr>
          <p:cNvPr id="5" name="Picture 4" descr="Ravenfield Primary Academy Logo whiteou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100" y="165100"/>
            <a:ext cx="2750831" cy="1562100"/>
          </a:xfrm>
          <a:prstGeom prst="rect">
            <a:avLst/>
          </a:prstGeom>
        </p:spPr>
      </p:pic>
    </p:spTree>
    <p:extLst>
      <p:ext uri="{BB962C8B-B14F-4D97-AF65-F5344CB8AC3E}">
        <p14:creationId xmlns:p14="http://schemas.microsoft.com/office/powerpoint/2010/main" val="3923266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7828304" y="1168249"/>
            <a:ext cx="7645581" cy="646331"/>
          </a:xfrm>
          <a:prstGeom prst="rect">
            <a:avLst/>
          </a:prstGeom>
        </p:spPr>
        <p:txBody>
          <a:bodyPr wrap="square">
            <a:spAutoFit/>
          </a:bodyPr>
          <a:lstStyle/>
          <a:p>
            <a:r>
              <a:rPr lang="en-US" sz="3600" dirty="0" smtClean="0">
                <a:latin typeface="Century Gothic" panose="020B0502020202020204" pitchFamily="34" charset="0"/>
              </a:rPr>
              <a:t>When you leave</a:t>
            </a:r>
            <a:endParaRPr lang="en-GB" sz="3600" dirty="0">
              <a:latin typeface="Century Gothic" panose="020B0502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742" y="3723247"/>
            <a:ext cx="3848922" cy="2892706"/>
          </a:xfrm>
          <a:prstGeom prst="rect">
            <a:avLst/>
          </a:prstGeom>
        </p:spPr>
      </p:pic>
      <p:sp>
        <p:nvSpPr>
          <p:cNvPr id="12" name="TextBox 11"/>
          <p:cNvSpPr txBox="1"/>
          <p:nvPr/>
        </p:nvSpPr>
        <p:spPr>
          <a:xfrm>
            <a:off x="489342" y="2063456"/>
            <a:ext cx="923544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Century Gothic" panose="020B0502020202020204" pitchFamily="34" charset="0"/>
              </a:rPr>
              <a:t>When you leave, your teacher will take you to the front playground, where your grown up will be waiting for you.</a:t>
            </a:r>
            <a:endParaRPr lang="en-GB" sz="2400" dirty="0">
              <a:latin typeface="Century Gothic" panose="020B0502020202020204" pitchFamily="34" charset="0"/>
            </a:endParaRPr>
          </a:p>
          <a:p>
            <a:pPr marL="342900" indent="-342900">
              <a:buFont typeface="Arial" panose="020B0604020202020204" pitchFamily="34" charset="0"/>
              <a:buChar char="•"/>
            </a:pPr>
            <a:endParaRPr lang="en-GB" sz="2400" dirty="0" smtClean="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You will then leave out of the gate marked ‘EXIT ONLY’.</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We can’t wait to see you all!</a:t>
            </a:r>
            <a:endParaRPr lang="en-GB" sz="2400" dirty="0">
              <a:latin typeface="Century Gothic" panose="020B0502020202020204" pitchFamily="34" charset="0"/>
            </a:endParaRPr>
          </a:p>
        </p:txBody>
      </p:sp>
    </p:spTree>
    <p:extLst>
      <p:ext uri="{BB962C8B-B14F-4D97-AF65-F5344CB8AC3E}">
        <p14:creationId xmlns:p14="http://schemas.microsoft.com/office/powerpoint/2010/main" val="315490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Single Corner Snipped 11">
            <a:extLst>
              <a:ext uri="{FF2B5EF4-FFF2-40B4-BE49-F238E27FC236}">
                <a16:creationId xmlns:a16="http://schemas.microsoft.com/office/drawing/2014/main" id="{21D6986B-10C8-4B5F-AF32-7587DB4DA46E}"/>
              </a:ext>
            </a:extLst>
          </p:cNvPr>
          <p:cNvSpPr/>
          <p:nvPr/>
        </p:nvSpPr>
        <p:spPr>
          <a:xfrm flipH="1" flipV="1">
            <a:off x="114300" y="123762"/>
            <a:ext cx="12077700" cy="6594538"/>
          </a:xfrm>
          <a:prstGeom prst="snip1Rect">
            <a:avLst>
              <a:gd name="adj" fmla="val 22824"/>
            </a:avLst>
          </a:prstGeom>
          <a:blipFill dpi="0" rotWithShape="0">
            <a:blip r:embed="rId2" cstate="print">
              <a:extLst>
                <a:ext uri="{28A0092B-C50C-407E-A947-70E740481C1C}">
                  <a14:useLocalDpi xmlns:a14="http://schemas.microsoft.com/office/drawing/2010/main"/>
                </a:ext>
              </a:extLst>
            </a:blip>
            <a:srcRect/>
            <a:stretch>
              <a:fillRect r="9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close up of a sign&#10;&#10;Description automatically generated">
            <a:extLst>
              <a:ext uri="{FF2B5EF4-FFF2-40B4-BE49-F238E27FC236}">
                <a16:creationId xmlns:a16="http://schemas.microsoft.com/office/drawing/2014/main" id="{F092DECB-2185-440A-9BFA-E44AD89EFC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967" y="6059495"/>
            <a:ext cx="726950" cy="715350"/>
          </a:xfrm>
          <a:prstGeom prst="rect">
            <a:avLst/>
          </a:prstGeom>
        </p:spPr>
      </p:pic>
      <p:sp>
        <p:nvSpPr>
          <p:cNvPr id="26" name="Rectangle: Single Corner Snipped 10">
            <a:extLst>
              <a:ext uri="{FF2B5EF4-FFF2-40B4-BE49-F238E27FC236}">
                <a16:creationId xmlns:a16="http://schemas.microsoft.com/office/drawing/2014/main" id="{222377CE-720F-4C47-9B2F-0C739F5FC097}"/>
              </a:ext>
            </a:extLst>
          </p:cNvPr>
          <p:cNvSpPr/>
          <p:nvPr/>
        </p:nvSpPr>
        <p:spPr>
          <a:xfrm rot="10800000" flipH="1">
            <a:off x="7796585" y="88899"/>
            <a:ext cx="3819489" cy="6566310"/>
          </a:xfrm>
          <a:custGeom>
            <a:avLst/>
            <a:gdLst>
              <a:gd name="connsiteX0" fmla="*/ 0 w 3954934"/>
              <a:gd name="connsiteY0" fmla="*/ 0 h 6254043"/>
              <a:gd name="connsiteX1" fmla="*/ 3295765 w 3954934"/>
              <a:gd name="connsiteY1" fmla="*/ 0 h 6254043"/>
              <a:gd name="connsiteX2" fmla="*/ 3954934 w 3954934"/>
              <a:gd name="connsiteY2" fmla="*/ 659169 h 6254043"/>
              <a:gd name="connsiteX3" fmla="*/ 3954934 w 3954934"/>
              <a:gd name="connsiteY3" fmla="*/ 6254043 h 6254043"/>
              <a:gd name="connsiteX4" fmla="*/ 0 w 3954934"/>
              <a:gd name="connsiteY4" fmla="*/ 6254043 h 6254043"/>
              <a:gd name="connsiteX5" fmla="*/ 0 w 3954934"/>
              <a:gd name="connsiteY5" fmla="*/ 0 h 6254043"/>
              <a:gd name="connsiteX0" fmla="*/ 0 w 3954934"/>
              <a:gd name="connsiteY0" fmla="*/ 0 h 6254043"/>
              <a:gd name="connsiteX1" fmla="*/ 2990965 w 3954934"/>
              <a:gd name="connsiteY1" fmla="*/ 90312 h 6254043"/>
              <a:gd name="connsiteX2" fmla="*/ 3954934 w 3954934"/>
              <a:gd name="connsiteY2" fmla="*/ 659169 h 6254043"/>
              <a:gd name="connsiteX3" fmla="*/ 3954934 w 3954934"/>
              <a:gd name="connsiteY3" fmla="*/ 6254043 h 6254043"/>
              <a:gd name="connsiteX4" fmla="*/ 0 w 3954934"/>
              <a:gd name="connsiteY4" fmla="*/ 6254043 h 6254043"/>
              <a:gd name="connsiteX5" fmla="*/ 0 w 3954934"/>
              <a:gd name="connsiteY5" fmla="*/ 0 h 6254043"/>
              <a:gd name="connsiteX0" fmla="*/ 0 w 3954934"/>
              <a:gd name="connsiteY0" fmla="*/ 0 h 6254043"/>
              <a:gd name="connsiteX1" fmla="*/ 2990965 w 3954934"/>
              <a:gd name="connsiteY1" fmla="*/ 90312 h 6254043"/>
              <a:gd name="connsiteX2" fmla="*/ 3943645 w 3954934"/>
              <a:gd name="connsiteY2" fmla="*/ 907524 h 6254043"/>
              <a:gd name="connsiteX3" fmla="*/ 3954934 w 3954934"/>
              <a:gd name="connsiteY3" fmla="*/ 6254043 h 6254043"/>
              <a:gd name="connsiteX4" fmla="*/ 0 w 3954934"/>
              <a:gd name="connsiteY4" fmla="*/ 6254043 h 6254043"/>
              <a:gd name="connsiteX5" fmla="*/ 0 w 3954934"/>
              <a:gd name="connsiteY5" fmla="*/ 0 h 6254043"/>
              <a:gd name="connsiteX0" fmla="*/ 0 w 3954934"/>
              <a:gd name="connsiteY0" fmla="*/ 0 h 6254043"/>
              <a:gd name="connsiteX1" fmla="*/ 2990965 w 3954934"/>
              <a:gd name="connsiteY1" fmla="*/ 11289 h 6254043"/>
              <a:gd name="connsiteX2" fmla="*/ 3943645 w 3954934"/>
              <a:gd name="connsiteY2" fmla="*/ 907524 h 6254043"/>
              <a:gd name="connsiteX3" fmla="*/ 3954934 w 3954934"/>
              <a:gd name="connsiteY3" fmla="*/ 6254043 h 6254043"/>
              <a:gd name="connsiteX4" fmla="*/ 0 w 3954934"/>
              <a:gd name="connsiteY4" fmla="*/ 6254043 h 6254043"/>
              <a:gd name="connsiteX5" fmla="*/ 0 w 3954934"/>
              <a:gd name="connsiteY5" fmla="*/ 0 h 625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4934" h="6254043">
                <a:moveTo>
                  <a:pt x="0" y="0"/>
                </a:moveTo>
                <a:lnTo>
                  <a:pt x="2990965" y="11289"/>
                </a:lnTo>
                <a:lnTo>
                  <a:pt x="3943645" y="907524"/>
                </a:lnTo>
                <a:lnTo>
                  <a:pt x="3954934" y="6254043"/>
                </a:lnTo>
                <a:lnTo>
                  <a:pt x="0" y="6254043"/>
                </a:lnTo>
                <a:lnTo>
                  <a:pt x="0" y="0"/>
                </a:lnTo>
                <a:close/>
              </a:path>
            </a:pathLst>
          </a:custGeom>
          <a:solidFill>
            <a:srgbClr val="378436">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a:extLst>
              <a:ext uri="{FF2B5EF4-FFF2-40B4-BE49-F238E27FC236}">
                <a16:creationId xmlns:a16="http://schemas.microsoft.com/office/drawing/2014/main" id="{4C0FB5F9-7743-438B-BA29-BBD44E7324A5}"/>
              </a:ext>
            </a:extLst>
          </p:cNvPr>
          <p:cNvSpPr/>
          <p:nvPr/>
        </p:nvSpPr>
        <p:spPr>
          <a:xfrm flipH="1">
            <a:off x="5783058" y="3584584"/>
            <a:ext cx="6442808" cy="3285067"/>
          </a:xfrm>
          <a:prstGeom prst="rtTriangle">
            <a:avLst/>
          </a:pr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C7BB4AF3-8508-49B0-9288-1794A147EFA6}"/>
              </a:ext>
            </a:extLst>
          </p:cNvPr>
          <p:cNvSpPr txBox="1"/>
          <p:nvPr/>
        </p:nvSpPr>
        <p:spPr>
          <a:xfrm>
            <a:off x="7936990" y="1976225"/>
            <a:ext cx="3483547" cy="1046440"/>
          </a:xfrm>
          <a:prstGeom prst="rect">
            <a:avLst/>
          </a:prstGeom>
          <a:noFill/>
        </p:spPr>
        <p:txBody>
          <a:bodyPr wrap="square" rtlCol="0">
            <a:spAutoFit/>
          </a:bodyPr>
          <a:lstStyle/>
          <a:p>
            <a:pPr algn="ctr"/>
            <a:r>
              <a:rPr lang="en-GB" sz="4400" b="1" dirty="0">
                <a:solidFill>
                  <a:srgbClr val="173C67"/>
                </a:solidFill>
                <a:latin typeface="Century Gothic" panose="020B0502020202020204" pitchFamily="34" charset="0"/>
              </a:rPr>
              <a:t>THANK YOU</a:t>
            </a:r>
          </a:p>
          <a:p>
            <a:pPr algn="r"/>
            <a:endParaRPr lang="en-GB" b="1" dirty="0">
              <a:solidFill>
                <a:srgbClr val="1E225C"/>
              </a:solidFill>
              <a:latin typeface="Century Gothic" panose="020B0502020202020204" pitchFamily="34" charset="0"/>
            </a:endParaRPr>
          </a:p>
        </p:txBody>
      </p:sp>
      <p:sp>
        <p:nvSpPr>
          <p:cNvPr id="23" name="Rectangle 8">
            <a:extLst>
              <a:ext uri="{FF2B5EF4-FFF2-40B4-BE49-F238E27FC236}">
                <a16:creationId xmlns:a16="http://schemas.microsoft.com/office/drawing/2014/main" id="{9E343018-21A7-4728-ACF7-70AA68B494E6}"/>
              </a:ext>
            </a:extLst>
          </p:cNvPr>
          <p:cNvSpPr/>
          <p:nvPr/>
        </p:nvSpPr>
        <p:spPr>
          <a:xfrm rot="19070848" flipH="1">
            <a:off x="596328" y="4615377"/>
            <a:ext cx="437052" cy="2751076"/>
          </a:xfrm>
          <a:custGeom>
            <a:avLst/>
            <a:gdLst>
              <a:gd name="connsiteX0" fmla="*/ 0 w 812800"/>
              <a:gd name="connsiteY0" fmla="*/ 0 h 9032880"/>
              <a:gd name="connsiteX1" fmla="*/ 812800 w 812800"/>
              <a:gd name="connsiteY1" fmla="*/ 0 h 9032880"/>
              <a:gd name="connsiteX2" fmla="*/ 812800 w 812800"/>
              <a:gd name="connsiteY2" fmla="*/ 9032880 h 9032880"/>
              <a:gd name="connsiteX3" fmla="*/ 0 w 812800"/>
              <a:gd name="connsiteY3" fmla="*/ 9032880 h 9032880"/>
              <a:gd name="connsiteX4" fmla="*/ 0 w 812800"/>
              <a:gd name="connsiteY4" fmla="*/ 0 h 9032880"/>
              <a:gd name="connsiteX0" fmla="*/ 0 w 812800"/>
              <a:gd name="connsiteY0" fmla="*/ 0 h 9032880"/>
              <a:gd name="connsiteX1" fmla="*/ 812800 w 812800"/>
              <a:gd name="connsiteY1" fmla="*/ 0 h 9032880"/>
              <a:gd name="connsiteX2" fmla="*/ 626175 w 812800"/>
              <a:gd name="connsiteY2" fmla="*/ 8674207 h 9032880"/>
              <a:gd name="connsiteX3" fmla="*/ 0 w 812800"/>
              <a:gd name="connsiteY3" fmla="*/ 9032880 h 9032880"/>
              <a:gd name="connsiteX4" fmla="*/ 0 w 812800"/>
              <a:gd name="connsiteY4" fmla="*/ 0 h 9032880"/>
              <a:gd name="connsiteX0" fmla="*/ 67315 w 812800"/>
              <a:gd name="connsiteY0" fmla="*/ 2093506 h 9032880"/>
              <a:gd name="connsiteX1" fmla="*/ 812800 w 812800"/>
              <a:gd name="connsiteY1" fmla="*/ 0 h 9032880"/>
              <a:gd name="connsiteX2" fmla="*/ 626175 w 812800"/>
              <a:gd name="connsiteY2" fmla="*/ 8674207 h 9032880"/>
              <a:gd name="connsiteX3" fmla="*/ 0 w 812800"/>
              <a:gd name="connsiteY3" fmla="*/ 9032880 h 9032880"/>
              <a:gd name="connsiteX4" fmla="*/ 67315 w 812800"/>
              <a:gd name="connsiteY4" fmla="*/ 2093506 h 9032880"/>
              <a:gd name="connsiteX0" fmla="*/ 67315 w 812800"/>
              <a:gd name="connsiteY0" fmla="*/ 2093506 h 9032880"/>
              <a:gd name="connsiteX1" fmla="*/ 812800 w 812800"/>
              <a:gd name="connsiteY1" fmla="*/ 0 h 9032880"/>
              <a:gd name="connsiteX2" fmla="*/ 626175 w 812800"/>
              <a:gd name="connsiteY2" fmla="*/ 8674207 h 9032880"/>
              <a:gd name="connsiteX3" fmla="*/ 0 w 812800"/>
              <a:gd name="connsiteY3" fmla="*/ 9032880 h 9032880"/>
              <a:gd name="connsiteX4" fmla="*/ 67315 w 812800"/>
              <a:gd name="connsiteY4" fmla="*/ 2093506 h 9032880"/>
              <a:gd name="connsiteX0" fmla="*/ 67315 w 1121317"/>
              <a:gd name="connsiteY0" fmla="*/ 0 h 6939374"/>
              <a:gd name="connsiteX1" fmla="*/ 1121317 w 1121317"/>
              <a:gd name="connsiteY1" fmla="*/ 910572 h 6939374"/>
              <a:gd name="connsiteX2" fmla="*/ 626175 w 1121317"/>
              <a:gd name="connsiteY2" fmla="*/ 6580701 h 6939374"/>
              <a:gd name="connsiteX3" fmla="*/ 0 w 1121317"/>
              <a:gd name="connsiteY3" fmla="*/ 6939374 h 6939374"/>
              <a:gd name="connsiteX4" fmla="*/ 67315 w 1121317"/>
              <a:gd name="connsiteY4" fmla="*/ 0 h 6939374"/>
              <a:gd name="connsiteX0" fmla="*/ 480966 w 1534968"/>
              <a:gd name="connsiteY0" fmla="*/ 0 h 6580701"/>
              <a:gd name="connsiteX1" fmla="*/ 1534968 w 1534968"/>
              <a:gd name="connsiteY1" fmla="*/ 910572 h 6580701"/>
              <a:gd name="connsiteX2" fmla="*/ 1039826 w 1534968"/>
              <a:gd name="connsiteY2" fmla="*/ 6580701 h 6580701"/>
              <a:gd name="connsiteX3" fmla="*/ 0 w 1534968"/>
              <a:gd name="connsiteY3" fmla="*/ 5566428 h 6580701"/>
              <a:gd name="connsiteX4" fmla="*/ 480966 w 1534968"/>
              <a:gd name="connsiteY4" fmla="*/ 0 h 6580701"/>
              <a:gd name="connsiteX0" fmla="*/ 480966 w 1534968"/>
              <a:gd name="connsiteY0" fmla="*/ 0 h 5566428"/>
              <a:gd name="connsiteX1" fmla="*/ 1534968 w 1534968"/>
              <a:gd name="connsiteY1" fmla="*/ 910572 h 5566428"/>
              <a:gd name="connsiteX2" fmla="*/ 396251 w 1534968"/>
              <a:gd name="connsiteY2" fmla="*/ 5314468 h 5566428"/>
              <a:gd name="connsiteX3" fmla="*/ 0 w 1534968"/>
              <a:gd name="connsiteY3" fmla="*/ 5566428 h 5566428"/>
              <a:gd name="connsiteX4" fmla="*/ 480966 w 1534968"/>
              <a:gd name="connsiteY4" fmla="*/ 0 h 5566428"/>
              <a:gd name="connsiteX0" fmla="*/ 480966 w 792944"/>
              <a:gd name="connsiteY0" fmla="*/ 0 h 5566428"/>
              <a:gd name="connsiteX1" fmla="*/ 792944 w 792944"/>
              <a:gd name="connsiteY1" fmla="*/ 215951 h 5566428"/>
              <a:gd name="connsiteX2" fmla="*/ 396251 w 792944"/>
              <a:gd name="connsiteY2" fmla="*/ 5314468 h 5566428"/>
              <a:gd name="connsiteX3" fmla="*/ 0 w 792944"/>
              <a:gd name="connsiteY3" fmla="*/ 5566428 h 5566428"/>
              <a:gd name="connsiteX4" fmla="*/ 480966 w 792944"/>
              <a:gd name="connsiteY4" fmla="*/ 0 h 5566428"/>
              <a:gd name="connsiteX0" fmla="*/ 131704 w 792944"/>
              <a:gd name="connsiteY0" fmla="*/ 0 h 5894514"/>
              <a:gd name="connsiteX1" fmla="*/ 792944 w 792944"/>
              <a:gd name="connsiteY1" fmla="*/ 544037 h 5894514"/>
              <a:gd name="connsiteX2" fmla="*/ 396251 w 792944"/>
              <a:gd name="connsiteY2" fmla="*/ 5642554 h 5894514"/>
              <a:gd name="connsiteX3" fmla="*/ 0 w 792944"/>
              <a:gd name="connsiteY3" fmla="*/ 5894514 h 5894514"/>
              <a:gd name="connsiteX4" fmla="*/ 131704 w 792944"/>
              <a:gd name="connsiteY4" fmla="*/ 0 h 5894514"/>
              <a:gd name="connsiteX0" fmla="*/ 131704 w 478832"/>
              <a:gd name="connsiteY0" fmla="*/ 0 h 5894514"/>
              <a:gd name="connsiteX1" fmla="*/ 478832 w 478832"/>
              <a:gd name="connsiteY1" fmla="*/ 285762 h 5894514"/>
              <a:gd name="connsiteX2" fmla="*/ 396251 w 478832"/>
              <a:gd name="connsiteY2" fmla="*/ 5642554 h 5894514"/>
              <a:gd name="connsiteX3" fmla="*/ 0 w 478832"/>
              <a:gd name="connsiteY3" fmla="*/ 5894514 h 5894514"/>
              <a:gd name="connsiteX4" fmla="*/ 131704 w 478832"/>
              <a:gd name="connsiteY4" fmla="*/ 0 h 5894514"/>
              <a:gd name="connsiteX0" fmla="*/ 143238 w 490366"/>
              <a:gd name="connsiteY0" fmla="*/ 0 h 5871606"/>
              <a:gd name="connsiteX1" fmla="*/ 490366 w 490366"/>
              <a:gd name="connsiteY1" fmla="*/ 285762 h 5871606"/>
              <a:gd name="connsiteX2" fmla="*/ 407785 w 490366"/>
              <a:gd name="connsiteY2" fmla="*/ 5642554 h 5871606"/>
              <a:gd name="connsiteX3" fmla="*/ 0 w 490366"/>
              <a:gd name="connsiteY3" fmla="*/ 5871606 h 5871606"/>
              <a:gd name="connsiteX4" fmla="*/ 143238 w 490366"/>
              <a:gd name="connsiteY4" fmla="*/ 0 h 5871606"/>
              <a:gd name="connsiteX0" fmla="*/ 143238 w 493109"/>
              <a:gd name="connsiteY0" fmla="*/ 0 h 5871606"/>
              <a:gd name="connsiteX1" fmla="*/ 493109 w 493109"/>
              <a:gd name="connsiteY1" fmla="*/ 330269 h 5871606"/>
              <a:gd name="connsiteX2" fmla="*/ 407785 w 493109"/>
              <a:gd name="connsiteY2" fmla="*/ 5642554 h 5871606"/>
              <a:gd name="connsiteX3" fmla="*/ 0 w 493109"/>
              <a:gd name="connsiteY3" fmla="*/ 5871606 h 5871606"/>
              <a:gd name="connsiteX4" fmla="*/ 143238 w 493109"/>
              <a:gd name="connsiteY4" fmla="*/ 0 h 5871606"/>
              <a:gd name="connsiteX0" fmla="*/ 143238 w 493109"/>
              <a:gd name="connsiteY0" fmla="*/ 0 h 5871606"/>
              <a:gd name="connsiteX1" fmla="*/ 493109 w 493109"/>
              <a:gd name="connsiteY1" fmla="*/ 330269 h 5871606"/>
              <a:gd name="connsiteX2" fmla="*/ 426510 w 493109"/>
              <a:gd name="connsiteY2" fmla="*/ 4925723 h 5871606"/>
              <a:gd name="connsiteX3" fmla="*/ 0 w 493109"/>
              <a:gd name="connsiteY3" fmla="*/ 5871606 h 5871606"/>
              <a:gd name="connsiteX4" fmla="*/ 143238 w 493109"/>
              <a:gd name="connsiteY4" fmla="*/ 0 h 5871606"/>
              <a:gd name="connsiteX0" fmla="*/ 143238 w 485030"/>
              <a:gd name="connsiteY0" fmla="*/ 0 h 5871606"/>
              <a:gd name="connsiteX1" fmla="*/ 485030 w 485030"/>
              <a:gd name="connsiteY1" fmla="*/ 597139 h 5871606"/>
              <a:gd name="connsiteX2" fmla="*/ 426510 w 485030"/>
              <a:gd name="connsiteY2" fmla="*/ 4925723 h 5871606"/>
              <a:gd name="connsiteX3" fmla="*/ 0 w 485030"/>
              <a:gd name="connsiteY3" fmla="*/ 5871606 h 5871606"/>
              <a:gd name="connsiteX4" fmla="*/ 143238 w 485030"/>
              <a:gd name="connsiteY4" fmla="*/ 0 h 5871606"/>
              <a:gd name="connsiteX0" fmla="*/ 143238 w 485030"/>
              <a:gd name="connsiteY0" fmla="*/ 0 h 5871606"/>
              <a:gd name="connsiteX1" fmla="*/ 485030 w 485030"/>
              <a:gd name="connsiteY1" fmla="*/ 597139 h 5871606"/>
              <a:gd name="connsiteX2" fmla="*/ 389128 w 485030"/>
              <a:gd name="connsiteY2" fmla="*/ 5013583 h 5871606"/>
              <a:gd name="connsiteX3" fmla="*/ 0 w 485030"/>
              <a:gd name="connsiteY3" fmla="*/ 5871606 h 5871606"/>
              <a:gd name="connsiteX4" fmla="*/ 143238 w 485030"/>
              <a:gd name="connsiteY4" fmla="*/ 0 h 5871606"/>
              <a:gd name="connsiteX0" fmla="*/ 120809 w 462601"/>
              <a:gd name="connsiteY0" fmla="*/ 0 h 5818888"/>
              <a:gd name="connsiteX1" fmla="*/ 462601 w 462601"/>
              <a:gd name="connsiteY1" fmla="*/ 597139 h 5818888"/>
              <a:gd name="connsiteX2" fmla="*/ 366699 w 462601"/>
              <a:gd name="connsiteY2" fmla="*/ 5013583 h 5818888"/>
              <a:gd name="connsiteX3" fmla="*/ 0 w 462601"/>
              <a:gd name="connsiteY3" fmla="*/ 5818889 h 5818888"/>
              <a:gd name="connsiteX4" fmla="*/ 120809 w 462601"/>
              <a:gd name="connsiteY4" fmla="*/ 0 h 5818888"/>
              <a:gd name="connsiteX0" fmla="*/ 105857 w 447649"/>
              <a:gd name="connsiteY0" fmla="*/ 0 h 5783746"/>
              <a:gd name="connsiteX1" fmla="*/ 447649 w 447649"/>
              <a:gd name="connsiteY1" fmla="*/ 597139 h 5783746"/>
              <a:gd name="connsiteX2" fmla="*/ 351747 w 447649"/>
              <a:gd name="connsiteY2" fmla="*/ 5013583 h 5783746"/>
              <a:gd name="connsiteX3" fmla="*/ 0 w 447649"/>
              <a:gd name="connsiteY3" fmla="*/ 5783745 h 5783746"/>
              <a:gd name="connsiteX4" fmla="*/ 105857 w 447649"/>
              <a:gd name="connsiteY4" fmla="*/ 0 h 5783746"/>
              <a:gd name="connsiteX0" fmla="*/ 87959 w 447649"/>
              <a:gd name="connsiteY0" fmla="*/ 1 h 5847913"/>
              <a:gd name="connsiteX1" fmla="*/ 447649 w 447649"/>
              <a:gd name="connsiteY1" fmla="*/ 661306 h 5847913"/>
              <a:gd name="connsiteX2" fmla="*/ 351747 w 447649"/>
              <a:gd name="connsiteY2" fmla="*/ 5077750 h 5847913"/>
              <a:gd name="connsiteX3" fmla="*/ 0 w 447649"/>
              <a:gd name="connsiteY3" fmla="*/ 5847912 h 5847913"/>
              <a:gd name="connsiteX4" fmla="*/ 87959 w 447649"/>
              <a:gd name="connsiteY4" fmla="*/ 1 h 5847913"/>
              <a:gd name="connsiteX0" fmla="*/ 79948 w 439638"/>
              <a:gd name="connsiteY0" fmla="*/ -1 h 5403529"/>
              <a:gd name="connsiteX1" fmla="*/ 439638 w 439638"/>
              <a:gd name="connsiteY1" fmla="*/ 661304 h 5403529"/>
              <a:gd name="connsiteX2" fmla="*/ 343736 w 439638"/>
              <a:gd name="connsiteY2" fmla="*/ 5077748 h 5403529"/>
              <a:gd name="connsiteX3" fmla="*/ 0 w 439638"/>
              <a:gd name="connsiteY3" fmla="*/ 5403529 h 5403529"/>
              <a:gd name="connsiteX4" fmla="*/ 79948 w 439638"/>
              <a:gd name="connsiteY4" fmla="*/ -1 h 5403529"/>
              <a:gd name="connsiteX0" fmla="*/ 79948 w 439638"/>
              <a:gd name="connsiteY0" fmla="*/ 1 h 5403531"/>
              <a:gd name="connsiteX1" fmla="*/ 439638 w 439638"/>
              <a:gd name="connsiteY1" fmla="*/ 661306 h 5403531"/>
              <a:gd name="connsiteX2" fmla="*/ 350931 w 439638"/>
              <a:gd name="connsiteY2" fmla="*/ 4796949 h 5403531"/>
              <a:gd name="connsiteX3" fmla="*/ 0 w 439638"/>
              <a:gd name="connsiteY3" fmla="*/ 5403531 h 5403531"/>
              <a:gd name="connsiteX4" fmla="*/ 79948 w 439638"/>
              <a:gd name="connsiteY4" fmla="*/ 1 h 5403531"/>
              <a:gd name="connsiteX0" fmla="*/ 79948 w 439638"/>
              <a:gd name="connsiteY0" fmla="*/ -1 h 5403529"/>
              <a:gd name="connsiteX1" fmla="*/ 439638 w 439638"/>
              <a:gd name="connsiteY1" fmla="*/ 661304 h 5403529"/>
              <a:gd name="connsiteX2" fmla="*/ 350931 w 439638"/>
              <a:gd name="connsiteY2" fmla="*/ 4796947 h 5403529"/>
              <a:gd name="connsiteX3" fmla="*/ 0 w 439638"/>
              <a:gd name="connsiteY3" fmla="*/ 5403529 h 5403529"/>
              <a:gd name="connsiteX4" fmla="*/ 79948 w 439638"/>
              <a:gd name="connsiteY4" fmla="*/ -1 h 5403529"/>
              <a:gd name="connsiteX0" fmla="*/ 79948 w 439638"/>
              <a:gd name="connsiteY0" fmla="*/ 1 h 5403531"/>
              <a:gd name="connsiteX1" fmla="*/ 439638 w 439638"/>
              <a:gd name="connsiteY1" fmla="*/ 661306 h 5403531"/>
              <a:gd name="connsiteX2" fmla="*/ 354796 w 439638"/>
              <a:gd name="connsiteY2" fmla="*/ 4777681 h 5403531"/>
              <a:gd name="connsiteX3" fmla="*/ 0 w 439638"/>
              <a:gd name="connsiteY3" fmla="*/ 5403531 h 5403531"/>
              <a:gd name="connsiteX4" fmla="*/ 79948 w 439638"/>
              <a:gd name="connsiteY4" fmla="*/ 1 h 5403531"/>
              <a:gd name="connsiteX0" fmla="*/ 79948 w 437556"/>
              <a:gd name="connsiteY0" fmla="*/ -1 h 5403529"/>
              <a:gd name="connsiteX1" fmla="*/ 437556 w 437556"/>
              <a:gd name="connsiteY1" fmla="*/ 808399 h 5403529"/>
              <a:gd name="connsiteX2" fmla="*/ 354796 w 437556"/>
              <a:gd name="connsiteY2" fmla="*/ 4777679 h 5403529"/>
              <a:gd name="connsiteX3" fmla="*/ 0 w 437556"/>
              <a:gd name="connsiteY3" fmla="*/ 5403529 h 5403529"/>
              <a:gd name="connsiteX4" fmla="*/ 79948 w 437556"/>
              <a:gd name="connsiteY4" fmla="*/ -1 h 5403529"/>
              <a:gd name="connsiteX0" fmla="*/ 80375 w 437556"/>
              <a:gd name="connsiteY0" fmla="*/ 0 h 5354392"/>
              <a:gd name="connsiteX1" fmla="*/ 437556 w 437556"/>
              <a:gd name="connsiteY1" fmla="*/ 759262 h 5354392"/>
              <a:gd name="connsiteX2" fmla="*/ 354796 w 437556"/>
              <a:gd name="connsiteY2" fmla="*/ 4728542 h 5354392"/>
              <a:gd name="connsiteX3" fmla="*/ 0 w 437556"/>
              <a:gd name="connsiteY3" fmla="*/ 5354392 h 5354392"/>
              <a:gd name="connsiteX4" fmla="*/ 80375 w 437556"/>
              <a:gd name="connsiteY4" fmla="*/ 0 h 5354392"/>
              <a:gd name="connsiteX0" fmla="*/ 80375 w 437052"/>
              <a:gd name="connsiteY0" fmla="*/ 0 h 5354392"/>
              <a:gd name="connsiteX1" fmla="*/ 437052 w 437052"/>
              <a:gd name="connsiteY1" fmla="*/ 778852 h 5354392"/>
              <a:gd name="connsiteX2" fmla="*/ 354796 w 437052"/>
              <a:gd name="connsiteY2" fmla="*/ 4728542 h 5354392"/>
              <a:gd name="connsiteX3" fmla="*/ 0 w 437052"/>
              <a:gd name="connsiteY3" fmla="*/ 5354392 h 5354392"/>
              <a:gd name="connsiteX4" fmla="*/ 80375 w 437052"/>
              <a:gd name="connsiteY4" fmla="*/ 0 h 5354392"/>
              <a:gd name="connsiteX0" fmla="*/ 80040 w 437052"/>
              <a:gd name="connsiteY0" fmla="*/ 0 h 5341331"/>
              <a:gd name="connsiteX1" fmla="*/ 437052 w 437052"/>
              <a:gd name="connsiteY1" fmla="*/ 765791 h 5341331"/>
              <a:gd name="connsiteX2" fmla="*/ 354796 w 437052"/>
              <a:gd name="connsiteY2" fmla="*/ 4715481 h 5341331"/>
              <a:gd name="connsiteX3" fmla="*/ 0 w 437052"/>
              <a:gd name="connsiteY3" fmla="*/ 5341331 h 5341331"/>
              <a:gd name="connsiteX4" fmla="*/ 80040 w 437052"/>
              <a:gd name="connsiteY4" fmla="*/ 0 h 534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52" h="5341331">
                <a:moveTo>
                  <a:pt x="80040" y="0"/>
                </a:moveTo>
                <a:lnTo>
                  <a:pt x="437052" y="765791"/>
                </a:lnTo>
                <a:lnTo>
                  <a:pt x="354796" y="4715481"/>
                </a:lnTo>
                <a:lnTo>
                  <a:pt x="0" y="5341331"/>
                </a:lnTo>
                <a:lnTo>
                  <a:pt x="80040" y="0"/>
                </a:lnTo>
                <a:close/>
              </a:path>
            </a:pathLst>
          </a:custGeom>
          <a:solidFill>
            <a:srgbClr val="00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Ravenfield Primary Academy Logo whiteou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31300" y="5067300"/>
            <a:ext cx="2750831" cy="1562100"/>
          </a:xfrm>
          <a:prstGeom prst="rect">
            <a:avLst/>
          </a:prstGeom>
        </p:spPr>
      </p:pic>
    </p:spTree>
    <p:extLst>
      <p:ext uri="{BB962C8B-B14F-4D97-AF65-F5344CB8AC3E}">
        <p14:creationId xmlns:p14="http://schemas.microsoft.com/office/powerpoint/2010/main" val="34654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3" name="Content Placeholder 6">
            <a:extLst>
              <a:ext uri="{FF2B5EF4-FFF2-40B4-BE49-F238E27FC236}">
                <a16:creationId xmlns:a16="http://schemas.microsoft.com/office/drawing/2014/main" id="{3126235A-4AD2-4488-AD60-BD4A1567061F}"/>
              </a:ext>
            </a:extLst>
          </p:cNvPr>
          <p:cNvSpPr>
            <a:spLocks noGrp="1"/>
          </p:cNvSpPr>
          <p:nvPr>
            <p:ph idx="4294967295"/>
          </p:nvPr>
        </p:nvSpPr>
        <p:spPr>
          <a:xfrm>
            <a:off x="536099" y="1998928"/>
            <a:ext cx="11207410" cy="2599197"/>
          </a:xfrm>
          <a:prstGeom prst="rect">
            <a:avLst/>
          </a:prstGeom>
        </p:spPr>
        <p:txBody>
          <a:bodyPr rtlCol="0">
            <a:normAutofit/>
          </a:bodyPr>
          <a:lstStyle/>
          <a:p>
            <a:r>
              <a:rPr lang="en-GB" sz="2400" dirty="0" smtClean="0">
                <a:latin typeface="Century Gothic" panose="020B0502020202020204" pitchFamily="34" charset="0"/>
              </a:rPr>
              <a:t>Welcome back to school. You might </a:t>
            </a:r>
            <a:r>
              <a:rPr lang="en-GB" sz="2400" dirty="0">
                <a:latin typeface="Century Gothic" panose="020B0502020202020204" pitchFamily="34" charset="0"/>
              </a:rPr>
              <a:t>be a little bit nervous but we are all looking forward to seeing you again</a:t>
            </a:r>
            <a:r>
              <a:rPr lang="en-GB" sz="2400" dirty="0" smtClean="0">
                <a:latin typeface="Century Gothic" panose="020B0502020202020204" pitchFamily="34" charset="0"/>
              </a:rPr>
              <a:t>.</a:t>
            </a:r>
            <a:endParaRPr lang="en-GB" sz="2400" dirty="0">
              <a:latin typeface="Century Gothic" panose="020B0502020202020204" pitchFamily="34" charset="0"/>
            </a:endParaRPr>
          </a:p>
          <a:p>
            <a:r>
              <a:rPr lang="en-GB" sz="2400" dirty="0">
                <a:latin typeface="Century Gothic" panose="020B0502020202020204" pitchFamily="34" charset="0"/>
              </a:rPr>
              <a:t>When you arrive, you will notice signs on the gates at the front. You will enter through the normal gate </a:t>
            </a:r>
            <a:r>
              <a:rPr lang="en-GB" sz="2400" dirty="0" smtClean="0">
                <a:latin typeface="Century Gothic" panose="020B0502020202020204" pitchFamily="34" charset="0"/>
              </a:rPr>
              <a:t>marked </a:t>
            </a:r>
            <a:r>
              <a:rPr lang="en-GB" sz="2400" dirty="0">
                <a:latin typeface="Century Gothic" panose="020B0502020202020204" pitchFamily="34" charset="0"/>
              </a:rPr>
              <a:t>‘NO EXIT’. </a:t>
            </a:r>
            <a:r>
              <a:rPr lang="en-GB" sz="2400" dirty="0" smtClean="0">
                <a:latin typeface="Century Gothic" panose="020B0502020202020204" pitchFamily="34" charset="0"/>
              </a:rPr>
              <a:t> </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7785463" y="1108701"/>
            <a:ext cx="4105547" cy="646331"/>
          </a:xfrm>
          <a:prstGeom prst="rect">
            <a:avLst/>
          </a:prstGeom>
        </p:spPr>
        <p:txBody>
          <a:bodyPr wrap="square">
            <a:spAutoFit/>
          </a:bodyPr>
          <a:lstStyle/>
          <a:p>
            <a:r>
              <a:rPr lang="en-US" sz="3600" dirty="0">
                <a:latin typeface="Century Gothic" panose="020B0502020202020204" pitchFamily="34" charset="0"/>
              </a:rPr>
              <a:t>When you arrive</a:t>
            </a:r>
            <a:endParaRPr lang="en-GB" sz="3600" dirty="0">
              <a:latin typeface="Century Gothic" panose="020B0502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110" y="3644539"/>
            <a:ext cx="3644285" cy="2738907"/>
          </a:xfrm>
          <a:prstGeom prst="rect">
            <a:avLst/>
          </a:prstGeom>
        </p:spPr>
      </p:pic>
    </p:spTree>
    <p:extLst>
      <p:ext uri="{BB962C8B-B14F-4D97-AF65-F5344CB8AC3E}">
        <p14:creationId xmlns:p14="http://schemas.microsoft.com/office/powerpoint/2010/main" val="199481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3" name="Content Placeholder 6">
            <a:extLst>
              <a:ext uri="{FF2B5EF4-FFF2-40B4-BE49-F238E27FC236}">
                <a16:creationId xmlns:a16="http://schemas.microsoft.com/office/drawing/2014/main" id="{3126235A-4AD2-4488-AD60-BD4A1567061F}"/>
              </a:ext>
            </a:extLst>
          </p:cNvPr>
          <p:cNvSpPr>
            <a:spLocks noGrp="1"/>
          </p:cNvSpPr>
          <p:nvPr>
            <p:ph idx="4294967295"/>
          </p:nvPr>
        </p:nvSpPr>
        <p:spPr>
          <a:xfrm>
            <a:off x="536099" y="1998928"/>
            <a:ext cx="8242141" cy="2599197"/>
          </a:xfrm>
          <a:prstGeom prst="rect">
            <a:avLst/>
          </a:prstGeom>
        </p:spPr>
        <p:txBody>
          <a:bodyPr rtlCol="0">
            <a:normAutofit fontScale="92500"/>
          </a:bodyPr>
          <a:lstStyle/>
          <a:p>
            <a:r>
              <a:rPr lang="en-GB" sz="2400" dirty="0">
                <a:latin typeface="Century Gothic" panose="020B0502020202020204" pitchFamily="34" charset="0"/>
              </a:rPr>
              <a:t>When you get on to the </a:t>
            </a:r>
            <a:r>
              <a:rPr lang="en-GB" sz="2400" dirty="0" smtClean="0">
                <a:latin typeface="Century Gothic" panose="020B0502020202020204" pitchFamily="34" charset="0"/>
              </a:rPr>
              <a:t>playground. You </a:t>
            </a:r>
            <a:r>
              <a:rPr lang="en-GB" sz="2400" dirty="0">
                <a:latin typeface="Century Gothic" panose="020B0502020202020204" pitchFamily="34" charset="0"/>
              </a:rPr>
              <a:t>will </a:t>
            </a:r>
            <a:r>
              <a:rPr lang="en-GB" sz="2400" dirty="0" smtClean="0">
                <a:latin typeface="Century Gothic" panose="020B0502020202020204" pitchFamily="34" charset="0"/>
              </a:rPr>
              <a:t>with your parents on the dots to the right of the playground (or where Mrs Coates directs you to) until your teacher arrives. You will then stand in the boxes (as </a:t>
            </a:r>
            <a:r>
              <a:rPr lang="en-GB" sz="2400" dirty="0">
                <a:latin typeface="Century Gothic" panose="020B0502020202020204" pitchFamily="34" charset="0"/>
              </a:rPr>
              <a:t>modelled by our fabulous pupils in the picture on the right). Your grown ups will then leave you with your teacher before entering the school. Parents, if you need to communicate </a:t>
            </a:r>
            <a:r>
              <a:rPr lang="en-GB" sz="2400" dirty="0" smtClean="0">
                <a:latin typeface="Century Gothic" panose="020B0502020202020204" pitchFamily="34" charset="0"/>
              </a:rPr>
              <a:t>with </a:t>
            </a:r>
            <a:r>
              <a:rPr lang="en-GB" sz="2400" dirty="0">
                <a:latin typeface="Century Gothic" panose="020B0502020202020204" pitchFamily="34" charset="0"/>
              </a:rPr>
              <a:t>a teacher, please call the school or use Dojo</a:t>
            </a:r>
            <a:r>
              <a:rPr lang="en-GB" sz="2400" dirty="0" smtClean="0">
                <a:latin typeface="Century Gothic" panose="020B0502020202020204" pitchFamily="34" charset="0"/>
              </a:rPr>
              <a:t>.</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4245429" y="1108701"/>
            <a:ext cx="7645581" cy="646331"/>
          </a:xfrm>
          <a:prstGeom prst="rect">
            <a:avLst/>
          </a:prstGeom>
        </p:spPr>
        <p:txBody>
          <a:bodyPr wrap="square">
            <a:spAutoFit/>
          </a:bodyPr>
          <a:lstStyle/>
          <a:p>
            <a:r>
              <a:rPr lang="en-US" sz="3600" dirty="0" smtClean="0">
                <a:latin typeface="Century Gothic" panose="020B0502020202020204" pitchFamily="34" charset="0"/>
              </a:rPr>
              <a:t>The playground when you arrive</a:t>
            </a:r>
            <a:endParaRPr lang="en-GB" sz="3600" dirty="0">
              <a:latin typeface="Century Gothic" panose="020B0502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8456" y="1884832"/>
            <a:ext cx="2481248" cy="3301453"/>
          </a:xfrm>
          <a:prstGeom prst="rect">
            <a:avLst/>
          </a:prstGeom>
        </p:spPr>
      </p:pic>
      <p:pic>
        <p:nvPicPr>
          <p:cNvPr id="2" name="Picture 1"/>
          <p:cNvPicPr>
            <a:picLocks noChangeAspect="1"/>
          </p:cNvPicPr>
          <p:nvPr/>
        </p:nvPicPr>
        <p:blipFill rotWithShape="1">
          <a:blip r:embed="rId3"/>
          <a:srcRect t="29841" b="19181"/>
          <a:stretch/>
        </p:blipFill>
        <p:spPr>
          <a:xfrm>
            <a:off x="730653" y="4536204"/>
            <a:ext cx="3240456" cy="2201294"/>
          </a:xfrm>
          <a:prstGeom prst="rect">
            <a:avLst/>
          </a:prstGeom>
        </p:spPr>
      </p:pic>
      <p:sp>
        <p:nvSpPr>
          <p:cNvPr id="11" name="Content Placeholder 6">
            <a:extLst>
              <a:ext uri="{FF2B5EF4-FFF2-40B4-BE49-F238E27FC236}">
                <a16:creationId xmlns:a16="http://schemas.microsoft.com/office/drawing/2014/main" id="{3126235A-4AD2-4488-AD60-BD4A1567061F}"/>
              </a:ext>
            </a:extLst>
          </p:cNvPr>
          <p:cNvSpPr txBox="1">
            <a:spLocks/>
          </p:cNvSpPr>
          <p:nvPr/>
        </p:nvSpPr>
        <p:spPr>
          <a:xfrm>
            <a:off x="4245429" y="4633622"/>
            <a:ext cx="4902404" cy="170221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latin typeface="Century Gothic" panose="020B0502020202020204" pitchFamily="34" charset="0"/>
              </a:rPr>
              <a:t>If you arrive at a different time, Mrs Coates will be on the playground to take you to your class.</a:t>
            </a:r>
            <a:endParaRPr lang="en-GB" sz="2400" dirty="0">
              <a:latin typeface="Century Gothic" panose="020B0502020202020204" pitchFamily="34" charset="0"/>
            </a:endParaRPr>
          </a:p>
        </p:txBody>
      </p:sp>
    </p:spTree>
    <p:extLst>
      <p:ext uri="{BB962C8B-B14F-4D97-AF65-F5344CB8AC3E}">
        <p14:creationId xmlns:p14="http://schemas.microsoft.com/office/powerpoint/2010/main" val="160966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3" name="Content Placeholder 6">
            <a:extLst>
              <a:ext uri="{FF2B5EF4-FFF2-40B4-BE49-F238E27FC236}">
                <a16:creationId xmlns:a16="http://schemas.microsoft.com/office/drawing/2014/main" id="{3126235A-4AD2-4488-AD60-BD4A1567061F}"/>
              </a:ext>
            </a:extLst>
          </p:cNvPr>
          <p:cNvSpPr>
            <a:spLocks noGrp="1"/>
          </p:cNvSpPr>
          <p:nvPr>
            <p:ph idx="4294967295"/>
          </p:nvPr>
        </p:nvSpPr>
        <p:spPr>
          <a:xfrm>
            <a:off x="536099" y="1998928"/>
            <a:ext cx="10423638" cy="2599197"/>
          </a:xfrm>
          <a:prstGeom prst="rect">
            <a:avLst/>
          </a:prstGeom>
        </p:spPr>
        <p:txBody>
          <a:bodyPr rtlCol="0">
            <a:normAutofit/>
          </a:bodyPr>
          <a:lstStyle/>
          <a:p>
            <a:r>
              <a:rPr lang="en-GB" sz="2400" dirty="0">
                <a:latin typeface="Century Gothic" panose="020B0502020202020204" pitchFamily="34" charset="0"/>
              </a:rPr>
              <a:t>You will notice lots of yellow arrows. These show you which way you should travel around school. However, your teacher or grown up with be with you.</a:t>
            </a:r>
          </a:p>
          <a:p>
            <a:endParaRPr lang="en-GB" sz="2400" dirty="0">
              <a:latin typeface="Century Gothic" panose="020B0502020202020204" pitchFamily="34" charset="0"/>
            </a:endParaRPr>
          </a:p>
          <a:p>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5812972" y="1156541"/>
            <a:ext cx="7645581" cy="646331"/>
          </a:xfrm>
          <a:prstGeom prst="rect">
            <a:avLst/>
          </a:prstGeom>
        </p:spPr>
        <p:txBody>
          <a:bodyPr wrap="square">
            <a:spAutoFit/>
          </a:bodyPr>
          <a:lstStyle/>
          <a:p>
            <a:r>
              <a:rPr lang="en-US" sz="3600" dirty="0" smtClean="0">
                <a:latin typeface="Century Gothic" panose="020B0502020202020204" pitchFamily="34" charset="0"/>
              </a:rPr>
              <a:t>Going into your classroom</a:t>
            </a:r>
            <a:endParaRPr lang="en-GB" sz="3600" dirty="0">
              <a:latin typeface="Century Gothic" panose="020B0502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68" y="3422468"/>
            <a:ext cx="2309103" cy="307240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324" y="2786500"/>
            <a:ext cx="2304036" cy="3065661"/>
          </a:xfrm>
          <a:prstGeom prst="rect">
            <a:avLst/>
          </a:prstGeom>
        </p:spPr>
      </p:pic>
      <p:sp>
        <p:nvSpPr>
          <p:cNvPr id="3" name="Rectangle 2"/>
          <p:cNvSpPr/>
          <p:nvPr/>
        </p:nvSpPr>
        <p:spPr>
          <a:xfrm>
            <a:off x="2845202" y="4319329"/>
            <a:ext cx="4208741" cy="1200329"/>
          </a:xfrm>
          <a:prstGeom prst="rect">
            <a:avLst/>
          </a:prstGeom>
        </p:spPr>
        <p:txBody>
          <a:bodyPr wrap="square">
            <a:spAutoFit/>
          </a:bodyPr>
          <a:lstStyle/>
          <a:p>
            <a:pPr marL="342900" indent="-342900">
              <a:buFont typeface="Arial" panose="020B0604020202020204" pitchFamily="34" charset="0"/>
              <a:buChar char="•"/>
            </a:pPr>
            <a:r>
              <a:rPr lang="en-GB" sz="2400" dirty="0">
                <a:latin typeface="Century Gothic" panose="020B0502020202020204" pitchFamily="34" charset="0"/>
              </a:rPr>
              <a:t>These will lead you straight to your classroom.</a:t>
            </a:r>
          </a:p>
        </p:txBody>
      </p:sp>
    </p:spTree>
    <p:extLst>
      <p:ext uri="{BB962C8B-B14F-4D97-AF65-F5344CB8AC3E}">
        <p14:creationId xmlns:p14="http://schemas.microsoft.com/office/powerpoint/2010/main" val="365752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5812972" y="1156541"/>
            <a:ext cx="7645581" cy="646331"/>
          </a:xfrm>
          <a:prstGeom prst="rect">
            <a:avLst/>
          </a:prstGeom>
        </p:spPr>
        <p:txBody>
          <a:bodyPr wrap="square">
            <a:spAutoFit/>
          </a:bodyPr>
          <a:lstStyle/>
          <a:p>
            <a:r>
              <a:rPr lang="en-US" sz="3600" dirty="0" smtClean="0">
                <a:latin typeface="Century Gothic" panose="020B0502020202020204" pitchFamily="34" charset="0"/>
              </a:rPr>
              <a:t>Entering your classroom</a:t>
            </a:r>
            <a:endParaRPr lang="en-GB" sz="3600" dirty="0">
              <a:latin typeface="Century Gothic" panose="020B0502020202020204" pitchFamily="34" charset="0"/>
            </a:endParaRPr>
          </a:p>
        </p:txBody>
      </p:sp>
      <p:sp>
        <p:nvSpPr>
          <p:cNvPr id="10" name="TextBox 9"/>
          <p:cNvSpPr txBox="1"/>
          <p:nvPr/>
        </p:nvSpPr>
        <p:spPr>
          <a:xfrm>
            <a:off x="312714" y="1914163"/>
            <a:ext cx="9235440" cy="923330"/>
          </a:xfrm>
          <a:prstGeom prst="rect">
            <a:avLst/>
          </a:prstGeom>
          <a:noFill/>
        </p:spPr>
        <p:txBody>
          <a:bodyPr wrap="square" rtlCol="0">
            <a:spAutoFit/>
          </a:bodyPr>
          <a:lstStyle/>
          <a:p>
            <a:r>
              <a:rPr lang="en-GB" dirty="0" smtClean="0">
                <a:latin typeface="Century Gothic" panose="020B0502020202020204" pitchFamily="34" charset="0"/>
              </a:rPr>
              <a:t>When you enter the school, you will see these new hand sanitiser machines. They are all around the school and at every entrance. All you need to do is put your hand under the machine and it will squirt some hand sanitiser onto your hands.</a:t>
            </a:r>
            <a:endParaRPr lang="en-GB" dirty="0">
              <a:latin typeface="Century Gothic" panose="020B0502020202020204" pitchFamily="34" charset="0"/>
            </a:endParaRPr>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35762" y="1902455"/>
            <a:ext cx="2219258" cy="295901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20" y="2958737"/>
            <a:ext cx="2611469" cy="347472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161" y="3807823"/>
            <a:ext cx="3493567" cy="2625634"/>
          </a:xfrm>
          <a:prstGeom prst="rect">
            <a:avLst/>
          </a:prstGeom>
        </p:spPr>
      </p:pic>
    </p:spTree>
    <p:extLst>
      <p:ext uri="{BB962C8B-B14F-4D97-AF65-F5344CB8AC3E}">
        <p14:creationId xmlns:p14="http://schemas.microsoft.com/office/powerpoint/2010/main" val="241864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4415937" y="1848190"/>
            <a:ext cx="7645581" cy="1200329"/>
          </a:xfrm>
          <a:prstGeom prst="rect">
            <a:avLst/>
          </a:prstGeom>
        </p:spPr>
        <p:txBody>
          <a:bodyPr wrap="square">
            <a:spAutoFit/>
          </a:bodyPr>
          <a:lstStyle/>
          <a:p>
            <a:r>
              <a:rPr lang="en-US" sz="3600" dirty="0" smtClean="0">
                <a:latin typeface="Century Gothic" panose="020B0502020202020204" pitchFamily="34" charset="0"/>
              </a:rPr>
              <a:t>In the classrooms there are now seats for more children.</a:t>
            </a:r>
            <a:endParaRPr lang="en-GB" sz="3600" dirty="0">
              <a:latin typeface="Century Gothic" panose="020B0502020202020204" pitchFamily="34" charset="0"/>
            </a:endParaRPr>
          </a:p>
        </p:txBody>
      </p:sp>
      <p:pic>
        <p:nvPicPr>
          <p:cNvPr id="1026" name="Picture 2" descr="https://attachments.office.net/owa/ccoates%40ravenfieldprimaryacademy.com/service.svc/s/GetAttachmentThumbnail?id=AAMkADUwZTYyZDljLWE0ZDEtNDk2Ni1iMjI0LTFkNDU1OGU4YmVkYwBGAAAAAACu6B0Acz99RKrVPbP9dhyMBwCrLyxPCsEzQbjZ0XtLN%2FHWAAAAAAEMAACrLyxPCsEzQbjZ0XtLN%2FHWAAEF7XTOAAABEgAQAIzBWBpyAfBBomIetdCZseU%3D&amp;thumbnailType=2&amp;owa=outlook.office.com&amp;scriptVer=2020082005.06&amp;X-OWA-CANARY=8lUL9kvdp0qeq2XcanCR4JCsOlh_TtgYZ52PgsLEgmHcD_O7h421Aams03_rz4DiBtLVgr6gJ-Q.&amp;token=eyJhbGciOiJSUzI1NiIsImtpZCI6IjU2MzU4ODUyMzRCOTI1MkRERTAwNTc2NkQ5RDlGMjc2NTY1RjYzRTIiLCJ0eXAiOiJKV1QiLCJ4NXQiOiJWaldJVWpTNUpTM2VBRmRtMmRueWRsWmZZLUkifQ.eyJvcmlnaW4iOiJodHRwczovL291dGxvb2sub2ZmaWNlLmNvbSIsInVjIjoiNGY1ZjUxMTU1YzYxNDJjNjg0MDM0MzdhY2MyZDdmNTQiLCJ2ZXIiOiJFeGNoYW5nZS5DYWxsYmFjay5WMSIsImFwcGN0eHNlbmRlciI6Ik93YURvd25sb2FkQDE0ZmMyMTQ0LWIxNzUtNDY2MC04ZWQ1LTk2Y2Y4MTU3MmQ0NiIsImlzc3JpbmciOiJXVyIsImFwcGN0eCI6IntcIm1zZXhjaHByb3RcIjpcIm93YVwiLFwicHJpbWFyeXNpZFwiOlwiUy0xLTUtMjEtNTQ0MDQ1Mzk5LTE0MTIzMTM0NzEtMzc3NjM1MTYxNy0xNDUwMzY0M1wiLFwicHVpZFwiOlwiMTE1MzgwMTExNTI3NDg4NDU1N1wiLFwib2lkXCI6XCI3MWMwOTJlMi1lNzQ5LTQwODktOTdmYy03NThjZDBlNDM5NDNcIixcInNjb3BlXCI6XCJPd2FEb3dubG9hZFwifSIsIm5iZiI6MTU5ODk2ODgxMCwiZXhwIjoxNTk4OTY5NDEwLCJpc3MiOiIwMDAwMDAwMi0wMDAwLTBmZjEtY2UwMC0wMDAwMDAwMDAwMDBAMTRmYzIxNDQtYjE3NS00NjYwLThlZDUtOTZjZjgxNTcyZDQ2IiwiYXVkIjoiMDAwMDAwMDItMDAwMC0wZmYxLWNlMDAtMDAwMDAwMDAwMDAwL2F0dGFjaG1lbnRzLm9mZmljZS5uZXRAMTRmYzIxNDQtYjE3NS00NjYwLThlZDUtOTZjZjgxNTcyZDQ2IiwiaGFwcCI6Im93YSJ9.aWTHnocx39qQvW6ov0fvtl6EcToUZ0usECkV_RTLpgDMoz-ILDB0iaIrwvYKaEoAPSzL4zlxIBadQYdODjIbSPNE6gXOANEgQY2HJtq8JKf2bNsbllj_hFVkndyFUoEkdZpRJ6JVYuD8z1OiC0C_N4wJuxGgNzJSX6dIHpRJUD1R2OjbbokDneZTfmwjQlAC02N4xH4EHIZxxX_5cTD3a0GaA9KFik0IknuLjzhmDeZGXEgOnVRUZUvz5W7Dmu0tvYndhq86GlBR39Mui2cVstaHH3krJNH_7waLVcCShBFgfKV9SFDg69AVggkyzd5WK2B7tug_2cLZZSHg5Pj2wg&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43" y="3149365"/>
            <a:ext cx="4427855" cy="3320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ccoates%40ravenfieldprimaryacademy.com/service.svc/s/GetAttachmentThumbnail?id=AAMkADUwZTYyZDljLWE0ZDEtNDk2Ni1iMjI0LTFkNDU1OGU4YmVkYwBGAAAAAACu6B0Acz99RKrVPbP9dhyMBwCrLyxPCsEzQbjZ0XtLN%2FHWAAAAAAEMAACrLyxPCsEzQbjZ0XtLN%2FHWAAEF7XTOAAABEgAQAI6EcMCWqERLpyN%2FDH9xd6o%3D&amp;thumbnailType=2&amp;owa=outlook.office.com&amp;scriptVer=2020082005.06&amp;X-OWA-CANARY=294jysg1J0-_qY6DDexc6wBN-FZ_TtgYe4iTbKfAuNFuFpu1G8hvDHTELOf2-L0e7vwpptedLOk.&amp;token=eyJhbGciOiJSUzI1NiIsImtpZCI6IjU2MzU4ODUyMzRCOTI1MkRERTAwNTc2NkQ5RDlGMjc2NTY1RjYzRTIiLCJ0eXAiOiJKV1QiLCJ4NXQiOiJWaldJVWpTNUpTM2VBRmRtMmRueWRsWmZZLUkifQ.eyJvcmlnaW4iOiJodHRwczovL291dGxvb2sub2ZmaWNlLmNvbSIsInVjIjoiODJjN2RiMjBlM2ZjNGE0MDkwNjU5NjkxMTVlYzk4ZjAiLCJ2ZXIiOiJFeGNoYW5nZS5DYWxsYmFjay5WMSIsImFwcGN0eHNlbmRlciI6Ik93YURvd25sb2FkQDE0ZmMyMTQ0LWIxNzUtNDY2MC04ZWQ1LTk2Y2Y4MTU3MmQ0NiIsImlzc3JpbmciOiJXVyIsImFwcGN0eCI6IntcIm1zZXhjaHByb3RcIjpcIm93YVwiLFwicHJpbWFyeXNpZFwiOlwiUy0xLTUtMjEtNTQ0MDQ1Mzk5LTE0MTIzMTM0NzEtMzc3NjM1MTYxNy0xNDUwMzY0M1wiLFwicHVpZFwiOlwiMTE1MzgwMTExNTI3NDg4NDU1N1wiLFwib2lkXCI6XCI3MWMwOTJlMi1lNzQ5LTQwODktOTdmYy03NThjZDBlNDM5NDNcIixcInNjb3BlXCI6XCJPd2FEb3dubG9hZFwifSIsIm5iZiI6MTU5ODk2ODY0OSwiZXhwIjoxNTk4OTY5MjQ5LCJpc3MiOiIwMDAwMDAwMi0wMDAwLTBmZjEtY2UwMC0wMDAwMDAwMDAwMDBAMTRmYzIxNDQtYjE3NS00NjYwLThlZDUtOTZjZjgxNTcyZDQ2IiwiYXVkIjoiMDAwMDAwMDItMDAwMC0wZmYxLWNlMDAtMDAwMDAwMDAwMDAwL2F0dGFjaG1lbnRzLm9mZmljZS5uZXRAMTRmYzIxNDQtYjE3NS00NjYwLThlZDUtOTZjZjgxNTcyZDQ2IiwiaGFwcCI6Im93YSJ9.Rv9WVcLkXRz23sObZYwYMYYt0EP_fosklxLptT4QH6WqJpqSsm8ygtqMOOp5zKzcnRRQ3m85Hrgu6sCfuUW0VZcps-Msko02UWTAKYY71EcVUBESz2w2Wuyi0MgGdNT-1ZgzD8dNn3oRInCgBC33EVKifetmsbyo35jwQKg4ojHCnnAHqPO_A9Tcu1UOvcd6KYOPTZcxJXrKDxYJ7KvK9tbKlZNaacvlgy1xCvjsP1xI4blc_SO7KxVrXrj4av80xEB2ItbexPJJ5NP8_hgbqolsaAhGNWhhw7vpVr_Pp7vB5rhTyYswjWbkeeqWzPrzIktpNDVUHOtse2t0nqEqqg&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463" y="3472739"/>
            <a:ext cx="3565525" cy="267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77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9333796" y="1168249"/>
            <a:ext cx="7645581" cy="646331"/>
          </a:xfrm>
          <a:prstGeom prst="rect">
            <a:avLst/>
          </a:prstGeom>
        </p:spPr>
        <p:txBody>
          <a:bodyPr wrap="square">
            <a:spAutoFit/>
          </a:bodyPr>
          <a:lstStyle/>
          <a:p>
            <a:r>
              <a:rPr lang="en-US" sz="3600" dirty="0" smtClean="0">
                <a:latin typeface="Century Gothic" panose="020B0502020202020204" pitchFamily="34" charset="0"/>
              </a:rPr>
              <a:t>Break time</a:t>
            </a:r>
            <a:endParaRPr lang="en-GB" sz="3600" dirty="0">
              <a:latin typeface="Century Gothic" panose="020B0502020202020204" pitchFamily="34" charset="0"/>
            </a:endParaRPr>
          </a:p>
        </p:txBody>
      </p:sp>
      <p:sp>
        <p:nvSpPr>
          <p:cNvPr id="2" name="Rectangle 1"/>
          <p:cNvSpPr/>
          <p:nvPr/>
        </p:nvSpPr>
        <p:spPr>
          <a:xfrm>
            <a:off x="627529" y="2155020"/>
            <a:ext cx="9699811" cy="2677656"/>
          </a:xfrm>
          <a:prstGeom prst="rect">
            <a:avLst/>
          </a:prstGeom>
        </p:spPr>
        <p:txBody>
          <a:bodyPr wrap="square">
            <a:spAutoFit/>
          </a:bodyPr>
          <a:lstStyle/>
          <a:p>
            <a:pPr marL="342900" indent="-342900">
              <a:buFont typeface="Arial" panose="020B0604020202020204" pitchFamily="34" charset="0"/>
              <a:buChar char="•"/>
            </a:pPr>
            <a:r>
              <a:rPr lang="en-GB" sz="2400" dirty="0" smtClean="0">
                <a:latin typeface="Century Gothic" panose="020B0502020202020204" pitchFamily="34" charset="0"/>
              </a:rPr>
              <a:t>You will have a break-time during the morning session.</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There may be two class bubbles having a break at the same time. </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You must remain in the area allocated by your teacher and not cross into another classes bubble.</a:t>
            </a:r>
            <a:endParaRPr lang="en-GB" sz="2400" dirty="0">
              <a:latin typeface="Century Gothic" panose="020B0502020202020204" pitchFamily="34" charset="0"/>
            </a:endParaRPr>
          </a:p>
        </p:txBody>
      </p:sp>
    </p:spTree>
    <p:extLst>
      <p:ext uri="{BB962C8B-B14F-4D97-AF65-F5344CB8AC3E}">
        <p14:creationId xmlns:p14="http://schemas.microsoft.com/office/powerpoint/2010/main" val="15429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6691836" y="1168249"/>
            <a:ext cx="7645581" cy="646331"/>
          </a:xfrm>
          <a:prstGeom prst="rect">
            <a:avLst/>
          </a:prstGeom>
        </p:spPr>
        <p:txBody>
          <a:bodyPr wrap="square">
            <a:spAutoFit/>
          </a:bodyPr>
          <a:lstStyle/>
          <a:p>
            <a:r>
              <a:rPr lang="en-US" sz="3600" dirty="0" smtClean="0">
                <a:latin typeface="Century Gothic" panose="020B0502020202020204" pitchFamily="34" charset="0"/>
              </a:rPr>
              <a:t>Moving around school</a:t>
            </a:r>
            <a:endParaRPr lang="en-GB" sz="3600" dirty="0">
              <a:latin typeface="Century Gothic" panose="020B0502020202020204" pitchFamily="34" charset="0"/>
            </a:endParaRPr>
          </a:p>
        </p:txBody>
      </p:sp>
      <p:sp>
        <p:nvSpPr>
          <p:cNvPr id="5" name="TextBox 4"/>
          <p:cNvSpPr txBox="1"/>
          <p:nvPr/>
        </p:nvSpPr>
        <p:spPr>
          <a:xfrm>
            <a:off x="409959" y="2034565"/>
            <a:ext cx="9235440" cy="3785652"/>
          </a:xfrm>
          <a:prstGeom prst="rect">
            <a:avLst/>
          </a:prstGeom>
          <a:noFill/>
        </p:spPr>
        <p:txBody>
          <a:bodyPr wrap="square" rtlCol="0">
            <a:spAutoFit/>
          </a:bodyPr>
          <a:lstStyle/>
          <a:p>
            <a:r>
              <a:rPr lang="en-GB" sz="2400" dirty="0" smtClean="0">
                <a:latin typeface="Century Gothic" panose="020B0502020202020204" pitchFamily="34" charset="0"/>
              </a:rPr>
              <a:t>During the day, you will not need to walk around the rest of the school as you will have lessons and your dinner in your bubble classroom.</a:t>
            </a:r>
          </a:p>
          <a:p>
            <a:endParaRPr lang="en-GB" sz="2400" dirty="0">
              <a:latin typeface="Century Gothic" panose="020B0502020202020204" pitchFamily="34" charset="0"/>
            </a:endParaRPr>
          </a:p>
          <a:p>
            <a:r>
              <a:rPr lang="en-GB" sz="2400" dirty="0" smtClean="0">
                <a:latin typeface="Century Gothic" panose="020B0502020202020204" pitchFamily="34" charset="0"/>
              </a:rPr>
              <a:t>However, if you have to, you will see taped lines across the floor to help people </a:t>
            </a:r>
          </a:p>
          <a:p>
            <a:r>
              <a:rPr lang="en-GB" sz="2400" dirty="0">
                <a:latin typeface="Century Gothic" panose="020B0502020202020204" pitchFamily="34" charset="0"/>
              </a:rPr>
              <a:t>k</a:t>
            </a:r>
            <a:r>
              <a:rPr lang="en-GB" sz="2400" dirty="0" smtClean="0">
                <a:latin typeface="Century Gothic" panose="020B0502020202020204" pitchFamily="34" charset="0"/>
              </a:rPr>
              <a:t>eep 2 metres apart.</a:t>
            </a:r>
          </a:p>
          <a:p>
            <a:endParaRPr lang="en-GB" sz="2400" dirty="0">
              <a:latin typeface="Century Gothic" panose="020B0502020202020204" pitchFamily="34" charset="0"/>
            </a:endParaRPr>
          </a:p>
          <a:p>
            <a:r>
              <a:rPr lang="en-GB" sz="2400" dirty="0" smtClean="0">
                <a:latin typeface="Century Gothic" panose="020B0502020202020204" pitchFamily="34" charset="0"/>
              </a:rPr>
              <a:t>You will also see lots of signs to</a:t>
            </a:r>
          </a:p>
          <a:p>
            <a:r>
              <a:rPr lang="en-GB" sz="2400" dirty="0" smtClean="0">
                <a:latin typeface="Century Gothic" panose="020B0502020202020204" pitchFamily="34" charset="0"/>
              </a:rPr>
              <a:t>remind us all to keep safe.</a:t>
            </a:r>
            <a:endParaRPr lang="en-GB" sz="2400" dirty="0">
              <a:latin typeface="Century Gothic" panose="020B0502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382" t="10081" r="14229" b="24796"/>
          <a:stretch/>
        </p:blipFill>
        <p:spPr>
          <a:xfrm>
            <a:off x="7156787" y="4063807"/>
            <a:ext cx="2065495" cy="244382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787" t="4507" r="12472" b="8538"/>
          <a:stretch/>
        </p:blipFill>
        <p:spPr>
          <a:xfrm rot="5400000">
            <a:off x="4790194" y="4301292"/>
            <a:ext cx="2443828" cy="196885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533" y="2034565"/>
            <a:ext cx="2163377" cy="2878505"/>
          </a:xfrm>
          <a:prstGeom prst="rect">
            <a:avLst/>
          </a:prstGeom>
        </p:spPr>
      </p:pic>
    </p:spTree>
    <p:extLst>
      <p:ext uri="{BB962C8B-B14F-4D97-AF65-F5344CB8AC3E}">
        <p14:creationId xmlns:p14="http://schemas.microsoft.com/office/powerpoint/2010/main" val="297817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673126-7866-4B44-8FF2-A581E72ED297}"/>
              </a:ext>
            </a:extLst>
          </p:cNvPr>
          <p:cNvSpPr/>
          <p:nvPr/>
        </p:nvSpPr>
        <p:spPr>
          <a:xfrm>
            <a:off x="730653" y="1056958"/>
            <a:ext cx="11194648" cy="757622"/>
          </a:xfrm>
          <a:custGeom>
            <a:avLst/>
            <a:gdLst>
              <a:gd name="connsiteX0" fmla="*/ 0 w 11308948"/>
              <a:gd name="connsiteY0" fmla="*/ 0 h 746192"/>
              <a:gd name="connsiteX1" fmla="*/ 11308948 w 11308948"/>
              <a:gd name="connsiteY1" fmla="*/ 0 h 746192"/>
              <a:gd name="connsiteX2" fmla="*/ 11308948 w 11308948"/>
              <a:gd name="connsiteY2" fmla="*/ 746192 h 746192"/>
              <a:gd name="connsiteX3" fmla="*/ 0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995422 w 11308948"/>
              <a:gd name="connsiteY3" fmla="*/ 746192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30146 w 11308948"/>
              <a:gd name="connsiteY3" fmla="*/ 734617 h 746192"/>
              <a:gd name="connsiteX4" fmla="*/ 0 w 11308948"/>
              <a:gd name="connsiteY4" fmla="*/ 0 h 746192"/>
              <a:gd name="connsiteX0" fmla="*/ 0 w 11308948"/>
              <a:gd name="connsiteY0" fmla="*/ 0 h 746192"/>
              <a:gd name="connsiteX1" fmla="*/ 11308948 w 11308948"/>
              <a:gd name="connsiteY1" fmla="*/ 0 h 746192"/>
              <a:gd name="connsiteX2" fmla="*/ 11308948 w 11308948"/>
              <a:gd name="connsiteY2" fmla="*/ 746192 h 746192"/>
              <a:gd name="connsiteX3" fmla="*/ 1018572 w 11308948"/>
              <a:gd name="connsiteY3" fmla="*/ 746192 h 746192"/>
              <a:gd name="connsiteX4" fmla="*/ 0 w 11308948"/>
              <a:gd name="connsiteY4" fmla="*/ 0 h 746192"/>
              <a:gd name="connsiteX0" fmla="*/ 0 w 11343238"/>
              <a:gd name="connsiteY0" fmla="*/ 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0 h 746192"/>
              <a:gd name="connsiteX0" fmla="*/ 0 w 11343238"/>
              <a:gd name="connsiteY0" fmla="*/ 11430 h 746192"/>
              <a:gd name="connsiteX1" fmla="*/ 11343238 w 11343238"/>
              <a:gd name="connsiteY1" fmla="*/ 0 h 746192"/>
              <a:gd name="connsiteX2" fmla="*/ 11343238 w 11343238"/>
              <a:gd name="connsiteY2" fmla="*/ 746192 h 746192"/>
              <a:gd name="connsiteX3" fmla="*/ 1052862 w 11343238"/>
              <a:gd name="connsiteY3" fmla="*/ 746192 h 746192"/>
              <a:gd name="connsiteX4" fmla="*/ 0 w 11343238"/>
              <a:gd name="connsiteY4" fmla="*/ 11430 h 746192"/>
              <a:gd name="connsiteX0" fmla="*/ 0 w 11343238"/>
              <a:gd name="connsiteY0" fmla="*/ 0 h 769052"/>
              <a:gd name="connsiteX1" fmla="*/ 11343238 w 11343238"/>
              <a:gd name="connsiteY1" fmla="*/ 22860 h 769052"/>
              <a:gd name="connsiteX2" fmla="*/ 11343238 w 11343238"/>
              <a:gd name="connsiteY2" fmla="*/ 769052 h 769052"/>
              <a:gd name="connsiteX3" fmla="*/ 1052862 w 11343238"/>
              <a:gd name="connsiteY3" fmla="*/ 769052 h 769052"/>
              <a:gd name="connsiteX4" fmla="*/ 0 w 11343238"/>
              <a:gd name="connsiteY4" fmla="*/ 0 h 769052"/>
              <a:gd name="connsiteX0" fmla="*/ 0 w 11388958"/>
              <a:gd name="connsiteY0" fmla="*/ 0 h 769052"/>
              <a:gd name="connsiteX1" fmla="*/ 11388958 w 11388958"/>
              <a:gd name="connsiteY1" fmla="*/ 22860 h 769052"/>
              <a:gd name="connsiteX2" fmla="*/ 11388958 w 11388958"/>
              <a:gd name="connsiteY2" fmla="*/ 769052 h 769052"/>
              <a:gd name="connsiteX3" fmla="*/ 1098582 w 11388958"/>
              <a:gd name="connsiteY3" fmla="*/ 769052 h 769052"/>
              <a:gd name="connsiteX4" fmla="*/ 0 w 11388958"/>
              <a:gd name="connsiteY4" fmla="*/ 0 h 769052"/>
              <a:gd name="connsiteX0" fmla="*/ 0 w 11423248"/>
              <a:gd name="connsiteY0" fmla="*/ 0 h 757622"/>
              <a:gd name="connsiteX1" fmla="*/ 11423248 w 11423248"/>
              <a:gd name="connsiteY1" fmla="*/ 11430 h 757622"/>
              <a:gd name="connsiteX2" fmla="*/ 11423248 w 11423248"/>
              <a:gd name="connsiteY2" fmla="*/ 757622 h 757622"/>
              <a:gd name="connsiteX3" fmla="*/ 1132872 w 11423248"/>
              <a:gd name="connsiteY3" fmla="*/ 757622 h 757622"/>
              <a:gd name="connsiteX4" fmla="*/ 0 w 11423248"/>
              <a:gd name="connsiteY4" fmla="*/ 0 h 75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3248" h="757622">
                <a:moveTo>
                  <a:pt x="0" y="0"/>
                </a:moveTo>
                <a:lnTo>
                  <a:pt x="11423248" y="11430"/>
                </a:lnTo>
                <a:lnTo>
                  <a:pt x="11423248" y="757622"/>
                </a:lnTo>
                <a:lnTo>
                  <a:pt x="1132872" y="757622"/>
                </a:lnTo>
                <a:lnTo>
                  <a:pt x="0" y="0"/>
                </a:lnTo>
                <a:close/>
              </a:path>
            </a:pathLst>
          </a:custGeom>
          <a:solidFill>
            <a:srgbClr val="17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27848B-E7F5-4998-9C4A-2D43E08A99F7}"/>
              </a:ext>
            </a:extLst>
          </p:cNvPr>
          <p:cNvSpPr/>
          <p:nvPr/>
        </p:nvSpPr>
        <p:spPr>
          <a:xfrm>
            <a:off x="4583430" y="254852"/>
            <a:ext cx="7310596" cy="461665"/>
          </a:xfrm>
          <a:prstGeom prst="rect">
            <a:avLst/>
          </a:prstGeom>
        </p:spPr>
        <p:txBody>
          <a:bodyPr wrap="square">
            <a:spAutoFit/>
          </a:bodyPr>
          <a:lstStyle/>
          <a:p>
            <a:pPr algn="r"/>
            <a:r>
              <a:rPr lang="en-US" sz="2400" b="1" dirty="0" smtClean="0">
                <a:solidFill>
                  <a:srgbClr val="000000"/>
                </a:solidFill>
                <a:latin typeface="Century Gothic" panose="020B0502020202020204" pitchFamily="34" charset="0"/>
              </a:rPr>
              <a:t>RAVENFIELD PRIMARY ACADEMY</a:t>
            </a:r>
            <a:r>
              <a:rPr lang="en-US" sz="2400" b="0" i="0" dirty="0" smtClean="0">
                <a:solidFill>
                  <a:srgbClr val="000000"/>
                </a:solidFill>
                <a:effectLst/>
                <a:latin typeface="Century Gothic" panose="020B0502020202020204" pitchFamily="34" charset="0"/>
              </a:rPr>
              <a:t>|</a:t>
            </a:r>
            <a:r>
              <a:rPr lang="en-US" sz="2400" b="0" i="0" dirty="0">
                <a:solidFill>
                  <a:srgbClr val="000000"/>
                </a:solidFill>
                <a:effectLst/>
                <a:latin typeface="Century Gothic" panose="020B0502020202020204" pitchFamily="34" charset="0"/>
              </a:rPr>
              <a:t>PAGE TITLE</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id="{A725F00C-C7BD-4392-8B65-526F29D72BCC}"/>
              </a:ext>
            </a:extLst>
          </p:cNvPr>
          <p:cNvSpPr/>
          <p:nvPr/>
        </p:nvSpPr>
        <p:spPr>
          <a:xfrm>
            <a:off x="10231870" y="1168249"/>
            <a:ext cx="7645581" cy="646331"/>
          </a:xfrm>
          <a:prstGeom prst="rect">
            <a:avLst/>
          </a:prstGeom>
        </p:spPr>
        <p:txBody>
          <a:bodyPr wrap="square">
            <a:spAutoFit/>
          </a:bodyPr>
          <a:lstStyle/>
          <a:p>
            <a:r>
              <a:rPr lang="en-US" sz="3600" dirty="0" smtClean="0">
                <a:latin typeface="Century Gothic" panose="020B0502020202020204" pitchFamily="34" charset="0"/>
              </a:rPr>
              <a:t>Lunch</a:t>
            </a:r>
            <a:endParaRPr lang="en-GB" sz="3600" dirty="0">
              <a:latin typeface="Century Gothic" panose="020B0502020202020204" pitchFamily="34" charset="0"/>
            </a:endParaRPr>
          </a:p>
        </p:txBody>
      </p:sp>
      <p:sp>
        <p:nvSpPr>
          <p:cNvPr id="5" name="TextBox 4"/>
          <p:cNvSpPr txBox="1"/>
          <p:nvPr/>
        </p:nvSpPr>
        <p:spPr>
          <a:xfrm>
            <a:off x="409958" y="2034565"/>
            <a:ext cx="10993147" cy="3416320"/>
          </a:xfrm>
          <a:prstGeom prst="rect">
            <a:avLst/>
          </a:prstGeom>
          <a:noFill/>
        </p:spPr>
        <p:txBody>
          <a:bodyPr wrap="square" rtlCol="0">
            <a:spAutoFit/>
          </a:bodyPr>
          <a:lstStyle/>
          <a:p>
            <a:r>
              <a:rPr lang="en-GB" sz="2400" dirty="0" smtClean="0">
                <a:latin typeface="Century Gothic" panose="020B0502020202020204" pitchFamily="34" charset="0"/>
              </a:rPr>
              <a:t>During lunchtime, you will have one hour.</a:t>
            </a:r>
          </a:p>
          <a:p>
            <a:pPr marL="342900" indent="-342900">
              <a:buFont typeface="Arial" panose="020B0604020202020204" pitchFamily="34" charset="0"/>
              <a:buChar char="•"/>
            </a:pPr>
            <a:r>
              <a:rPr lang="en-GB" sz="2400" dirty="0" smtClean="0">
                <a:latin typeface="Century Gothic" panose="020B0502020202020204" pitchFamily="34" charset="0"/>
              </a:rPr>
              <a:t>30 minutes in class to eat your dinner.</a:t>
            </a:r>
          </a:p>
          <a:p>
            <a:pPr marL="342900" indent="-342900">
              <a:buFont typeface="Arial" panose="020B0604020202020204" pitchFamily="34" charset="0"/>
              <a:buChar char="•"/>
            </a:pPr>
            <a:r>
              <a:rPr lang="en-GB" sz="2400" dirty="0" smtClean="0">
                <a:latin typeface="Century Gothic" panose="020B0502020202020204" pitchFamily="34" charset="0"/>
              </a:rPr>
              <a:t>30 minutes outside on the playground.</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Each class will have a designated SMSA, who will be with them for the entire lunch period. </a:t>
            </a:r>
          </a:p>
          <a:p>
            <a:pPr marL="342900" indent="-342900">
              <a:buFont typeface="Arial" panose="020B0604020202020204" pitchFamily="34" charset="0"/>
              <a:buChar char="•"/>
            </a:pPr>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Lunches ordered will be delivered to class and any lunch boxes will be stored underneath the child’s peg. </a:t>
            </a:r>
            <a:endParaRPr lang="en-GB" sz="2400" dirty="0">
              <a:latin typeface="Century Gothic" panose="020B0502020202020204" pitchFamily="34" charset="0"/>
            </a:endParaRPr>
          </a:p>
        </p:txBody>
      </p:sp>
    </p:spTree>
    <p:extLst>
      <p:ext uri="{BB962C8B-B14F-4D97-AF65-F5344CB8AC3E}">
        <p14:creationId xmlns:p14="http://schemas.microsoft.com/office/powerpoint/2010/main" val="3767648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547</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Blythe</dc:creator>
  <cp:lastModifiedBy>Bethany Fenton</cp:lastModifiedBy>
  <cp:revision>55</cp:revision>
  <dcterms:created xsi:type="dcterms:W3CDTF">2020-03-03T12:12:11Z</dcterms:created>
  <dcterms:modified xsi:type="dcterms:W3CDTF">2020-09-01T14:06:45Z</dcterms:modified>
</cp:coreProperties>
</file>